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9" r:id="rId1"/>
  </p:sldMasterIdLst>
  <p:notesMasterIdLst>
    <p:notesMasterId r:id="rId111"/>
  </p:notesMasterIdLst>
  <p:sldIdLst>
    <p:sldId id="298" r:id="rId2"/>
    <p:sldId id="297" r:id="rId3"/>
    <p:sldId id="412" r:id="rId4"/>
    <p:sldId id="299" r:id="rId5"/>
    <p:sldId id="300" r:id="rId6"/>
    <p:sldId id="301" r:id="rId7"/>
    <p:sldId id="305" r:id="rId8"/>
    <p:sldId id="413" r:id="rId9"/>
    <p:sldId id="304" r:id="rId10"/>
    <p:sldId id="314" r:id="rId11"/>
    <p:sldId id="406" r:id="rId12"/>
    <p:sldId id="306" r:id="rId13"/>
    <p:sldId id="407" r:id="rId14"/>
    <p:sldId id="409" r:id="rId15"/>
    <p:sldId id="411" r:id="rId16"/>
    <p:sldId id="408" r:id="rId17"/>
    <p:sldId id="410" r:id="rId18"/>
    <p:sldId id="308" r:id="rId19"/>
    <p:sldId id="373" r:id="rId20"/>
    <p:sldId id="310" r:id="rId21"/>
    <p:sldId id="309" r:id="rId22"/>
    <p:sldId id="374" r:id="rId23"/>
    <p:sldId id="311" r:id="rId24"/>
    <p:sldId id="312" r:id="rId25"/>
    <p:sldId id="315" r:id="rId26"/>
    <p:sldId id="316" r:id="rId27"/>
    <p:sldId id="317" r:id="rId28"/>
    <p:sldId id="318" r:id="rId29"/>
    <p:sldId id="320" r:id="rId30"/>
    <p:sldId id="321" r:id="rId31"/>
    <p:sldId id="325" r:id="rId32"/>
    <p:sldId id="326" r:id="rId33"/>
    <p:sldId id="323" r:id="rId34"/>
    <p:sldId id="327" r:id="rId35"/>
    <p:sldId id="328" r:id="rId36"/>
    <p:sldId id="324" r:id="rId37"/>
    <p:sldId id="414" r:id="rId38"/>
    <p:sldId id="329" r:id="rId39"/>
    <p:sldId id="330" r:id="rId40"/>
    <p:sldId id="339" r:id="rId41"/>
    <p:sldId id="338" r:id="rId42"/>
    <p:sldId id="331" r:id="rId43"/>
    <p:sldId id="332" r:id="rId44"/>
    <p:sldId id="333" r:id="rId45"/>
    <p:sldId id="334" r:id="rId46"/>
    <p:sldId id="335" r:id="rId47"/>
    <p:sldId id="340" r:id="rId48"/>
    <p:sldId id="336" r:id="rId49"/>
    <p:sldId id="341" r:id="rId50"/>
    <p:sldId id="342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6" r:id="rId62"/>
    <p:sldId id="355" r:id="rId63"/>
    <p:sldId id="361" r:id="rId64"/>
    <p:sldId id="357" r:id="rId65"/>
    <p:sldId id="358" r:id="rId66"/>
    <p:sldId id="359" r:id="rId67"/>
    <p:sldId id="360" r:id="rId68"/>
    <p:sldId id="363" r:id="rId69"/>
    <p:sldId id="367" r:id="rId70"/>
    <p:sldId id="362" r:id="rId71"/>
    <p:sldId id="364" r:id="rId72"/>
    <p:sldId id="365" r:id="rId73"/>
    <p:sldId id="366" r:id="rId74"/>
    <p:sldId id="368" r:id="rId75"/>
    <p:sldId id="369" r:id="rId76"/>
    <p:sldId id="370" r:id="rId77"/>
    <p:sldId id="371" r:id="rId78"/>
    <p:sldId id="337" r:id="rId79"/>
    <p:sldId id="375" r:id="rId80"/>
    <p:sldId id="376" r:id="rId81"/>
    <p:sldId id="377" r:id="rId82"/>
    <p:sldId id="378" r:id="rId83"/>
    <p:sldId id="379" r:id="rId84"/>
    <p:sldId id="380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395" r:id="rId99"/>
    <p:sldId id="396" r:id="rId100"/>
    <p:sldId id="397" r:id="rId101"/>
    <p:sldId id="398" r:id="rId102"/>
    <p:sldId id="399" r:id="rId103"/>
    <p:sldId id="400" r:id="rId104"/>
    <p:sldId id="401" r:id="rId105"/>
    <p:sldId id="415" r:id="rId106"/>
    <p:sldId id="403" r:id="rId107"/>
    <p:sldId id="404" r:id="rId108"/>
    <p:sldId id="405" r:id="rId109"/>
    <p:sldId id="416" r:id="rId11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8AE36D-3F8E-4E30-9829-1865FA3A53BF}">
          <p14:sldIdLst>
            <p14:sldId id="298"/>
          </p14:sldIdLst>
        </p14:section>
        <p14:section name="Function Return Values" id="{E4DBFAA7-2A35-4780-9DEE-ED9AFDF416A2}">
          <p14:sldIdLst>
            <p14:sldId id="297"/>
            <p14:sldId id="412"/>
            <p14:sldId id="299"/>
            <p14:sldId id="300"/>
            <p14:sldId id="301"/>
            <p14:sldId id="305"/>
            <p14:sldId id="413"/>
            <p14:sldId id="304"/>
            <p14:sldId id="314"/>
          </p14:sldIdLst>
        </p14:section>
        <p14:section name="Functions without a return value" id="{DCFF960B-CB81-4F77-A550-70F7B195F255}">
          <p14:sldIdLst>
            <p14:sldId id="406"/>
            <p14:sldId id="306"/>
            <p14:sldId id="407"/>
            <p14:sldId id="409"/>
            <p14:sldId id="411"/>
            <p14:sldId id="408"/>
            <p14:sldId id="410"/>
          </p14:sldIdLst>
        </p14:section>
        <p14:section name="Return values and conditionals" id="{8AE0709C-B105-4351-9935-D1029992C210}">
          <p14:sldIdLst>
            <p14:sldId id="308"/>
            <p14:sldId id="373"/>
            <p14:sldId id="310"/>
            <p14:sldId id="309"/>
            <p14:sldId id="374"/>
            <p14:sldId id="311"/>
            <p14:sldId id="312"/>
          </p14:sldIdLst>
        </p14:section>
        <p14:section name="Boolean functions" id="{473FA110-BAF3-4895-963B-4AED461F42F7}">
          <p14:sldIdLst>
            <p14:sldId id="315"/>
            <p14:sldId id="316"/>
            <p14:sldId id="317"/>
            <p14:sldId id="318"/>
            <p14:sldId id="320"/>
          </p14:sldIdLst>
        </p14:section>
        <p14:section name="Recursive Functions with Return Values" id="{420F6196-BE73-41F6-8E05-CF1F72C92A9F}">
          <p14:sldIdLst>
            <p14:sldId id="321"/>
            <p14:sldId id="325"/>
            <p14:sldId id="326"/>
            <p14:sldId id="323"/>
            <p14:sldId id="327"/>
            <p14:sldId id="328"/>
            <p14:sldId id="324"/>
            <p14:sldId id="414"/>
            <p14:sldId id="329"/>
            <p14:sldId id="330"/>
            <p14:sldId id="339"/>
            <p14:sldId id="338"/>
            <p14:sldId id="331"/>
            <p14:sldId id="332"/>
            <p14:sldId id="333"/>
            <p14:sldId id="334"/>
            <p14:sldId id="335"/>
            <p14:sldId id="340"/>
            <p14:sldId id="336"/>
            <p14:sldId id="341"/>
            <p14:sldId id="34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6"/>
            <p14:sldId id="355"/>
            <p14:sldId id="361"/>
            <p14:sldId id="357"/>
            <p14:sldId id="358"/>
            <p14:sldId id="359"/>
            <p14:sldId id="360"/>
            <p14:sldId id="363"/>
            <p14:sldId id="367"/>
            <p14:sldId id="362"/>
            <p14:sldId id="364"/>
            <p14:sldId id="365"/>
            <p14:sldId id="366"/>
            <p14:sldId id="368"/>
            <p14:sldId id="369"/>
            <p14:sldId id="370"/>
            <p14:sldId id="371"/>
            <p14:sldId id="337"/>
          </p14:sldIdLst>
        </p14:section>
        <p14:section name="Example: Fibonaccci Numbers" id="{44AC3814-1C99-4B4F-9384-10693FEAB778}">
          <p14:sldIdLst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15"/>
            <p14:sldId id="403"/>
            <p14:sldId id="404"/>
            <p14:sldId id="405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F57CA0-5157-2046-BCE7-46606B224711}" v="10" dt="2026-02-13T18:25:09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F31BC264-820E-54C4-A6D1-F92AF9CC222E}"/>
    <pc:docChg chg="custSel addSld delSld modSld modSection">
      <pc:chgData name="Toby Donaldson" userId="2e6e5431-bb17-4c41-9985-d39c50d83c73" providerId="ADAL" clId="{F31BC264-820E-54C4-A6D1-F92AF9CC222E}" dt="2026-02-13T18:25:09.463" v="784"/>
      <pc:docMkLst>
        <pc:docMk/>
      </pc:docMkLst>
      <pc:sldChg chg="delSp mod">
        <pc:chgData name="Toby Donaldson" userId="2e6e5431-bb17-4c41-9985-d39c50d83c73" providerId="ADAL" clId="{F31BC264-820E-54C4-A6D1-F92AF9CC222E}" dt="2026-02-11T16:45:56.766" v="1" actId="21"/>
        <pc:sldMkLst>
          <pc:docMk/>
          <pc:sldMk cId="3108921986" sldId="297"/>
        </pc:sldMkLst>
      </pc:sldChg>
      <pc:sldChg chg="addSp delSp modSp mod">
        <pc:chgData name="Toby Donaldson" userId="2e6e5431-bb17-4c41-9985-d39c50d83c73" providerId="ADAL" clId="{F31BC264-820E-54C4-A6D1-F92AF9CC222E}" dt="2026-02-11T16:46:16.804" v="8"/>
        <pc:sldMkLst>
          <pc:docMk/>
          <pc:sldMk cId="2532483914" sldId="298"/>
        </pc:sldMkLst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3317284084" sldId="299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317284084" sldId="299"/>
            <ac:inkMk id="7" creationId="{3CD444D3-C8C5-8B63-3CE8-5E687982F7EC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7:59:14.241" v="149"/>
        <pc:sldMkLst>
          <pc:docMk/>
          <pc:sldMk cId="760274171" sldId="300"/>
        </pc:sldMkLst>
        <pc:spChg chg="mod">
          <ac:chgData name="Toby Donaldson" userId="2e6e5431-bb17-4c41-9985-d39c50d83c73" providerId="ADAL" clId="{F31BC264-820E-54C4-A6D1-F92AF9CC222E}" dt="2026-02-11T17:03:21.669" v="128" actId="207"/>
          <ac:spMkLst>
            <pc:docMk/>
            <pc:sldMk cId="760274171" sldId="300"/>
            <ac:spMk id="6" creationId="{7132D9A0-DA1E-2E85-2F34-89E13B49C5DC}"/>
          </ac:spMkLst>
        </pc:spChg>
        <pc:spChg chg="mod">
          <ac:chgData name="Toby Donaldson" userId="2e6e5431-bb17-4c41-9985-d39c50d83c73" providerId="ADAL" clId="{F31BC264-820E-54C4-A6D1-F92AF9CC222E}" dt="2026-02-11T17:01:31.339" v="105" actId="1076"/>
          <ac:spMkLst>
            <pc:docMk/>
            <pc:sldMk cId="760274171" sldId="300"/>
            <ac:spMk id="7" creationId="{7C17DE54-8AAB-2F81-BE3E-DD293C7DA190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760274171" sldId="300"/>
            <ac:inkMk id="9" creationId="{A2F86A49-F157-9BDA-4A3C-08A7977749AC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7:02:57.338" v="118" actId="207"/>
        <pc:sldMkLst>
          <pc:docMk/>
          <pc:sldMk cId="3434322379" sldId="301"/>
        </pc:sldMkLst>
        <pc:spChg chg="add mod">
          <ac:chgData name="Toby Donaldson" userId="2e6e5431-bb17-4c41-9985-d39c50d83c73" providerId="ADAL" clId="{F31BC264-820E-54C4-A6D1-F92AF9CC222E}" dt="2026-02-11T17:02:57.338" v="118" actId="207"/>
          <ac:spMkLst>
            <pc:docMk/>
            <pc:sldMk cId="3434322379" sldId="301"/>
            <ac:spMk id="12" creationId="{422EA0FB-C52B-DFD4-FF9C-13A2C02220C4}"/>
          </ac:spMkLst>
        </pc:spChg>
        <pc:spChg chg="add mod">
          <ac:chgData name="Toby Donaldson" userId="2e6e5431-bb17-4c41-9985-d39c50d83c73" providerId="ADAL" clId="{F31BC264-820E-54C4-A6D1-F92AF9CC222E}" dt="2026-02-11T17:01:57.447" v="108"/>
          <ac:spMkLst>
            <pc:docMk/>
            <pc:sldMk cId="3434322379" sldId="301"/>
            <ac:spMk id="13" creationId="{649733C9-285D-FBAB-D3AE-BD2985738725}"/>
          </ac:spMkLst>
        </pc:spChg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3332135005" sldId="304"/>
        </pc:sldMkLst>
        <pc:spChg chg="mod">
          <ac:chgData name="Toby Donaldson" userId="2e6e5431-bb17-4c41-9985-d39c50d83c73" providerId="ADAL" clId="{F31BC264-820E-54C4-A6D1-F92AF9CC222E}" dt="2026-02-11T17:04:02.837" v="134" actId="20577"/>
          <ac:spMkLst>
            <pc:docMk/>
            <pc:sldMk cId="3332135005" sldId="304"/>
            <ac:spMk id="3" creationId="{8A12CBF6-AA41-1444-82C0-6D0041D0D493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332135005" sldId="304"/>
            <ac:inkMk id="8" creationId="{D68EF1F8-01BC-760C-1467-81A83E03D4FA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7:59:14.241" v="149"/>
        <pc:sldMkLst>
          <pc:docMk/>
          <pc:sldMk cId="3241349800" sldId="305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241349800" sldId="305"/>
            <ac:inkMk id="3" creationId="{BBFF6895-4A02-22BE-2994-4B3CFB286328}"/>
          </ac:inkMkLst>
        </pc:ink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4030859673" sldId="306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4030859673" sldId="306"/>
            <ac:inkMk id="6" creationId="{1253AE86-CDC4-5059-F9E1-595B8D316A87}"/>
          </ac:inkMkLst>
        </pc:inkChg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515663142" sldId="308"/>
        </pc:sldMkLst>
        <pc:spChg chg="mod">
          <ac:chgData name="Toby Donaldson" userId="2e6e5431-bb17-4c41-9985-d39c50d83c73" providerId="ADAL" clId="{F31BC264-820E-54C4-A6D1-F92AF9CC222E}" dt="2026-02-11T16:52:07.586" v="36" actId="20577"/>
          <ac:spMkLst>
            <pc:docMk/>
            <pc:sldMk cId="515663142" sldId="308"/>
            <ac:spMk id="5" creationId="{1E0F3830-8A2C-115C-67B4-F8DE4478502A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515663142" sldId="308"/>
            <ac:inkMk id="6" creationId="{EB960AB4-188C-1178-1FCC-3CECBBDC05D7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7:59:14.241" v="149"/>
        <pc:sldMkLst>
          <pc:docMk/>
          <pc:sldMk cId="1023544048" sldId="309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1023544048" sldId="309"/>
            <ac:inkMk id="6" creationId="{5E5AEB26-808C-D198-E43D-DE63F6D2D1F9}"/>
          </ac:inkMkLst>
        </pc:inkChg>
      </pc:sldChg>
      <pc:sldChg chg="addSp delSp mod">
        <pc:chgData name="Toby Donaldson" userId="2e6e5431-bb17-4c41-9985-d39c50d83c73" providerId="ADAL" clId="{F31BC264-820E-54C4-A6D1-F92AF9CC222E}" dt="2026-02-11T17:59:14.241" v="149"/>
        <pc:sldMkLst>
          <pc:docMk/>
          <pc:sldMk cId="4246999849" sldId="310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4246999849" sldId="310"/>
            <ac:inkMk id="3" creationId="{5B17753F-8F14-AE72-86CB-4B6FA697237B}"/>
          </ac:inkMkLst>
        </pc:inkChg>
      </pc:sldChg>
      <pc:sldChg chg="delSp modSp mod">
        <pc:chgData name="Toby Donaldson" userId="2e6e5431-bb17-4c41-9985-d39c50d83c73" providerId="ADAL" clId="{F31BC264-820E-54C4-A6D1-F92AF9CC222E}" dt="2026-02-11T16:52:38.438" v="42" actId="21"/>
        <pc:sldMkLst>
          <pc:docMk/>
          <pc:sldMk cId="2695134196" sldId="311"/>
        </pc:sldMkLst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422164051" sldId="312"/>
        </pc:sldMkLst>
        <pc:spChg chg="mod">
          <ac:chgData name="Toby Donaldson" userId="2e6e5431-bb17-4c41-9985-d39c50d83c73" providerId="ADAL" clId="{F31BC264-820E-54C4-A6D1-F92AF9CC222E}" dt="2026-02-11T16:53:21.334" v="92" actId="14100"/>
          <ac:spMkLst>
            <pc:docMk/>
            <pc:sldMk cId="422164051" sldId="312"/>
            <ac:spMk id="5" creationId="{E716FD46-2C3E-1042-DF45-0F20AE0F60C1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422164051" sldId="312"/>
            <ac:inkMk id="3" creationId="{2FB213AF-EB9C-3649-8DE0-43BE5883CE1D}"/>
          </ac:inkMkLst>
        </pc:inkChg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4023133742" sldId="314"/>
        </pc:sldMkLst>
        <pc:spChg chg="mod">
          <ac:chgData name="Toby Donaldson" userId="2e6e5431-bb17-4c41-9985-d39c50d83c73" providerId="ADAL" clId="{F31BC264-820E-54C4-A6D1-F92AF9CC222E}" dt="2026-02-11T17:04:32.272" v="136" actId="1076"/>
          <ac:spMkLst>
            <pc:docMk/>
            <pc:sldMk cId="4023133742" sldId="314"/>
            <ac:spMk id="6" creationId="{BF0A7557-C05F-C194-9724-D6AA5C27BE6A}"/>
          </ac:spMkLst>
        </pc:spChg>
        <pc:spChg chg="mod">
          <ac:chgData name="Toby Donaldson" userId="2e6e5431-bb17-4c41-9985-d39c50d83c73" providerId="ADAL" clId="{F31BC264-820E-54C4-A6D1-F92AF9CC222E}" dt="2026-02-11T17:04:38.871" v="137" actId="1076"/>
          <ac:spMkLst>
            <pc:docMk/>
            <pc:sldMk cId="4023133742" sldId="314"/>
            <ac:spMk id="8" creationId="{9FBF6D96-B678-DC2B-072C-3B176130CB08}"/>
          </ac:spMkLst>
        </pc:spChg>
        <pc:spChg chg="mod">
          <ac:chgData name="Toby Donaldson" userId="2e6e5431-bb17-4c41-9985-d39c50d83c73" providerId="ADAL" clId="{F31BC264-820E-54C4-A6D1-F92AF9CC222E}" dt="2026-02-11T17:04:32.272" v="136" actId="1076"/>
          <ac:spMkLst>
            <pc:docMk/>
            <pc:sldMk cId="4023133742" sldId="314"/>
            <ac:spMk id="10" creationId="{54AE59A4-7DE0-4CF0-CF63-122BB92213A0}"/>
          </ac:spMkLst>
        </pc:spChg>
        <pc:spChg chg="mod">
          <ac:chgData name="Toby Donaldson" userId="2e6e5431-bb17-4c41-9985-d39c50d83c73" providerId="ADAL" clId="{F31BC264-820E-54C4-A6D1-F92AF9CC222E}" dt="2026-02-11T17:04:32.272" v="136" actId="1076"/>
          <ac:spMkLst>
            <pc:docMk/>
            <pc:sldMk cId="4023133742" sldId="314"/>
            <ac:spMk id="11" creationId="{43797E83-A013-5198-FA21-5BB26697F619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4023133742" sldId="314"/>
            <ac:inkMk id="5" creationId="{28F9E2A8-22A7-0E31-B831-2C9024B94429}"/>
          </ac:inkMkLst>
        </pc:ink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3433693695" sldId="315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433693695" sldId="315"/>
            <ac:inkMk id="3" creationId="{10067E86-F924-4BEF-E03D-3A85E89C9406}"/>
          </ac:inkMkLst>
        </pc:ink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2709062917" sldId="316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2709062917" sldId="316"/>
            <ac:inkMk id="6" creationId="{683087FE-2FE2-3896-7D37-CF9B43A37C79}"/>
          </ac:inkMkLst>
        </pc:inkChg>
      </pc:sldChg>
      <pc:sldChg chg="modSp mod">
        <pc:chgData name="Toby Donaldson" userId="2e6e5431-bb17-4c41-9985-d39c50d83c73" providerId="ADAL" clId="{F31BC264-820E-54C4-A6D1-F92AF9CC222E}" dt="2026-02-11T16:54:00.348" v="99" actId="113"/>
        <pc:sldMkLst>
          <pc:docMk/>
          <pc:sldMk cId="575522744" sldId="317"/>
        </pc:sldMkLst>
        <pc:spChg chg="mod">
          <ac:chgData name="Toby Donaldson" userId="2e6e5431-bb17-4c41-9985-d39c50d83c73" providerId="ADAL" clId="{F31BC264-820E-54C4-A6D1-F92AF9CC222E}" dt="2026-02-11T16:54:00.348" v="99" actId="113"/>
          <ac:spMkLst>
            <pc:docMk/>
            <pc:sldMk cId="575522744" sldId="317"/>
            <ac:spMk id="15" creationId="{AE4D5902-6BB0-C358-4CA7-01503BB05E19}"/>
          </ac:spMkLst>
        </pc:sp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2764276353" sldId="318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2764276353" sldId="318"/>
            <ac:inkMk id="6" creationId="{90AB5073-F813-00E5-26FA-44D0DCBDA6E3}"/>
          </ac:inkMkLst>
        </pc:ink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1895108163" sldId="320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1895108163" sldId="320"/>
            <ac:inkMk id="6" creationId="{F4806680-A371-F103-9DCB-1015A0CD4E8F}"/>
          </ac:inkMkLst>
        </pc:inkChg>
      </pc:sldChg>
      <pc:sldChg chg="addSp delSp mod">
        <pc:chgData name="Toby Donaldson" userId="2e6e5431-bb17-4c41-9985-d39c50d83c73" providerId="ADAL" clId="{F31BC264-820E-54C4-A6D1-F92AF9CC222E}" dt="2026-02-13T18:04:51.632" v="783"/>
        <pc:sldMkLst>
          <pc:docMk/>
          <pc:sldMk cId="4013562658" sldId="324"/>
        </pc:sldMkLst>
        <pc:spChg chg="del">
          <ac:chgData name="Toby Donaldson" userId="2e6e5431-bb17-4c41-9985-d39c50d83c73" providerId="ADAL" clId="{F31BC264-820E-54C4-A6D1-F92AF9CC222E}" dt="2026-02-13T16:51:03.781" v="151" actId="21"/>
          <ac:spMkLst>
            <pc:docMk/>
            <pc:sldMk cId="4013562658" sldId="324"/>
            <ac:spMk id="9" creationId="{1004564D-D299-70AA-EBE8-027A1C7FDDF2}"/>
          </ac:spMkLst>
        </pc:spChg>
        <pc:spChg chg="del">
          <ac:chgData name="Toby Donaldson" userId="2e6e5431-bb17-4c41-9985-d39c50d83c73" providerId="ADAL" clId="{F31BC264-820E-54C4-A6D1-F92AF9CC222E}" dt="2026-02-13T16:51:03.781" v="151" actId="21"/>
          <ac:spMkLst>
            <pc:docMk/>
            <pc:sldMk cId="4013562658" sldId="324"/>
            <ac:spMk id="19" creationId="{59427745-1BD4-913C-5B6E-B3EC37ECE121}"/>
          </ac:spMkLst>
        </pc:spChg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4013562658" sldId="324"/>
            <ac:inkMk id="18" creationId="{F1640ED2-0B9C-50A1-D8A7-00290B0896B4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067165854" sldId="325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067165854" sldId="325"/>
            <ac:inkMk id="6" creationId="{8F5E408B-0228-1032-0412-08F56A4C9AFA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093665967" sldId="330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093665967" sldId="330"/>
            <ac:inkMk id="5" creationId="{F2E1A59D-F942-80FB-2950-0BA9E9781BC0}"/>
          </ac:inkMkLst>
        </pc:inkChg>
      </pc:sldChg>
      <pc:sldChg chg="modSp mod">
        <pc:chgData name="Toby Donaldson" userId="2e6e5431-bb17-4c41-9985-d39c50d83c73" providerId="ADAL" clId="{F31BC264-820E-54C4-A6D1-F92AF9CC222E}" dt="2026-02-13T16:53:09.280" v="169" actId="20577"/>
        <pc:sldMkLst>
          <pc:docMk/>
          <pc:sldMk cId="830828984" sldId="331"/>
        </pc:sldMkLst>
        <pc:spChg chg="mod">
          <ac:chgData name="Toby Donaldson" userId="2e6e5431-bb17-4c41-9985-d39c50d83c73" providerId="ADAL" clId="{F31BC264-820E-54C4-A6D1-F92AF9CC222E}" dt="2026-02-13T16:53:09.280" v="169" actId="20577"/>
          <ac:spMkLst>
            <pc:docMk/>
            <pc:sldMk cId="830828984" sldId="331"/>
            <ac:spMk id="20" creationId="{D481F6AF-D9C0-7DCB-DC5B-CB88D2EEEFB1}"/>
          </ac:spMkLst>
        </pc:spChg>
      </pc:sldChg>
      <pc:sldChg chg="addSp modSp mod">
        <pc:chgData name="Toby Donaldson" userId="2e6e5431-bb17-4c41-9985-d39c50d83c73" providerId="ADAL" clId="{F31BC264-820E-54C4-A6D1-F92AF9CC222E}" dt="2026-02-13T18:04:51.632" v="783"/>
        <pc:sldMkLst>
          <pc:docMk/>
          <pc:sldMk cId="4099979245" sldId="332"/>
        </pc:sldMkLst>
        <pc:spChg chg="mod">
          <ac:chgData name="Toby Donaldson" userId="2e6e5431-bb17-4c41-9985-d39c50d83c73" providerId="ADAL" clId="{F31BC264-820E-54C4-A6D1-F92AF9CC222E}" dt="2026-02-13T16:52:59.491" v="163" actId="20577"/>
          <ac:spMkLst>
            <pc:docMk/>
            <pc:sldMk cId="4099979245" sldId="332"/>
            <ac:spMk id="20" creationId="{FDE42B8C-A3DF-CAFF-81A5-359FAFA86107}"/>
          </ac:spMkLst>
        </pc:spChg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4099979245" sldId="332"/>
            <ac:inkMk id="5" creationId="{A3E566FB-9584-5BE9-0143-F44F74F61F6F}"/>
          </ac:inkMkLst>
        </pc:inkChg>
      </pc:sldChg>
      <pc:sldChg chg="modSp mod">
        <pc:chgData name="Toby Donaldson" userId="2e6e5431-bb17-4c41-9985-d39c50d83c73" providerId="ADAL" clId="{F31BC264-820E-54C4-A6D1-F92AF9CC222E}" dt="2026-02-13T16:52:54.305" v="157" actId="20577"/>
        <pc:sldMkLst>
          <pc:docMk/>
          <pc:sldMk cId="3908506782" sldId="333"/>
        </pc:sldMkLst>
        <pc:spChg chg="mod">
          <ac:chgData name="Toby Donaldson" userId="2e6e5431-bb17-4c41-9985-d39c50d83c73" providerId="ADAL" clId="{F31BC264-820E-54C4-A6D1-F92AF9CC222E}" dt="2026-02-13T16:52:54.305" v="157" actId="20577"/>
          <ac:spMkLst>
            <pc:docMk/>
            <pc:sldMk cId="3908506782" sldId="333"/>
            <ac:spMk id="20" creationId="{846E1880-0BB3-E1FD-FCBE-161E059649AC}"/>
          </ac:spMkLst>
        </pc:sp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372350121" sldId="335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372350121" sldId="335"/>
            <ac:inkMk id="6" creationId="{CEBC616A-BCEE-A96A-6266-D1C6F2B91236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174394563" sldId="336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174394563" sldId="336"/>
            <ac:inkMk id="5" creationId="{9370E3E4-6DEF-63C7-0EE3-5BB715B1E71A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371794041" sldId="337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371794041" sldId="337"/>
            <ac:inkMk id="15" creationId="{E61230C4-1713-4794-01D9-CAAF21BC03A3}"/>
          </ac:inkMkLst>
        </pc:inkChg>
      </pc:sldChg>
      <pc:sldChg chg="modSp mod">
        <pc:chgData name="Toby Donaldson" userId="2e6e5431-bb17-4c41-9985-d39c50d83c73" providerId="ADAL" clId="{F31BC264-820E-54C4-A6D1-F92AF9CC222E}" dt="2026-02-13T16:53:17.504" v="175" actId="20577"/>
        <pc:sldMkLst>
          <pc:docMk/>
          <pc:sldMk cId="1642937533" sldId="338"/>
        </pc:sldMkLst>
        <pc:spChg chg="mod">
          <ac:chgData name="Toby Donaldson" userId="2e6e5431-bb17-4c41-9985-d39c50d83c73" providerId="ADAL" clId="{F31BC264-820E-54C4-A6D1-F92AF9CC222E}" dt="2026-02-13T16:53:17.504" v="175" actId="20577"/>
          <ac:spMkLst>
            <pc:docMk/>
            <pc:sldMk cId="1642937533" sldId="338"/>
            <ac:spMk id="20" creationId="{86348169-2A52-9D00-0F98-5D0288224C17}"/>
          </ac:spMkLst>
        </pc:sp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546697709" sldId="339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546697709" sldId="339"/>
            <ac:inkMk id="7" creationId="{0710779E-7A9B-0272-41EF-5148A2DEE7F3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4155798031" sldId="340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4155798031" sldId="340"/>
            <ac:inkMk id="6" creationId="{72A6C5E0-1AA9-0B36-89AD-E4A79616DF99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339854315" sldId="341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339854315" sldId="341"/>
            <ac:inkMk id="3" creationId="{DE1D7506-E8B8-E3E4-A3D8-BEF7C8E7E4C4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36085550" sldId="342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36085550" sldId="342"/>
            <ac:inkMk id="7" creationId="{050746CA-FCEA-9955-9797-4979FB7155EF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151939366" sldId="345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151939366" sldId="345"/>
            <ac:inkMk id="7" creationId="{957FE09E-0763-BB12-5086-9AFADB7AE846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910768386" sldId="347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910768386" sldId="347"/>
            <ac:inkMk id="8" creationId="{DFB9CF29-09FF-F7BE-A521-8846894E93BD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600028437" sldId="350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600028437" sldId="350"/>
            <ac:inkMk id="10" creationId="{A701DC77-34A1-D44C-6D98-39179039242D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3T18:04:51.632" v="783"/>
        <pc:sldMkLst>
          <pc:docMk/>
          <pc:sldMk cId="1768896395" sldId="351"/>
        </pc:sldMkLst>
        <pc:spChg chg="mod">
          <ac:chgData name="Toby Donaldson" userId="2e6e5431-bb17-4c41-9985-d39c50d83c73" providerId="ADAL" clId="{F31BC264-820E-54C4-A6D1-F92AF9CC222E}" dt="2026-02-13T16:55:44.751" v="177" actId="1076"/>
          <ac:spMkLst>
            <pc:docMk/>
            <pc:sldMk cId="1768896395" sldId="351"/>
            <ac:spMk id="3" creationId="{BABAC4FC-0A53-3562-54C8-20833F949CAC}"/>
          </ac:spMkLst>
        </pc:spChg>
        <pc:spChg chg="del">
          <ac:chgData name="Toby Donaldson" userId="2e6e5431-bb17-4c41-9985-d39c50d83c73" providerId="ADAL" clId="{F31BC264-820E-54C4-A6D1-F92AF9CC222E}" dt="2026-02-13T16:55:41.346" v="176" actId="21"/>
          <ac:spMkLst>
            <pc:docMk/>
            <pc:sldMk cId="1768896395" sldId="351"/>
            <ac:spMk id="13" creationId="{77616829-5F63-0ED7-0CC0-2E1D2FDF76D5}"/>
          </ac:spMkLst>
        </pc:spChg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768896395" sldId="351"/>
            <ac:inkMk id="12" creationId="{BBB6063D-9824-8995-C3A5-A8B01A3BE8F2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040492478" sldId="353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040492478" sldId="353"/>
            <ac:inkMk id="8" creationId="{C604952A-5165-92FD-7CE3-3CBB496821FE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416104049" sldId="357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416104049" sldId="357"/>
            <ac:inkMk id="7" creationId="{F48870FC-FA7E-D881-DC9F-E8A7C19A5C2A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958484672" sldId="363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958484672" sldId="363"/>
            <ac:inkMk id="5" creationId="{67A9257C-7FDA-BF95-42D3-FDDD768759D7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284118100" sldId="366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284118100" sldId="366"/>
            <ac:inkMk id="5" creationId="{17042DA6-AA5C-7F35-24B1-4687BF272775}"/>
          </ac:inkMkLst>
        </pc:inkChg>
      </pc:sldChg>
      <pc:sldChg chg="addSp delSp mod">
        <pc:chgData name="Toby Donaldson" userId="2e6e5431-bb17-4c41-9985-d39c50d83c73" providerId="ADAL" clId="{F31BC264-820E-54C4-A6D1-F92AF9CC222E}" dt="2026-02-11T17:59:14.241" v="149"/>
        <pc:sldMkLst>
          <pc:docMk/>
          <pc:sldMk cId="3269997775" sldId="373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269997775" sldId="373"/>
            <ac:inkMk id="3" creationId="{DF85EBC2-E8AB-55FF-6F32-07EEC06D023A}"/>
          </ac:inkMkLst>
        </pc:inkChg>
      </pc:sldChg>
      <pc:sldChg chg="delSp modSp mod">
        <pc:chgData name="Toby Donaldson" userId="2e6e5431-bb17-4c41-9985-d39c50d83c73" providerId="ADAL" clId="{F31BC264-820E-54C4-A6D1-F92AF9CC222E}" dt="2026-02-11T16:52:32.310" v="41" actId="21"/>
        <pc:sldMkLst>
          <pc:docMk/>
          <pc:sldMk cId="2760953719" sldId="374"/>
        </pc:sldMkLst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423492479" sldId="375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423492479" sldId="375"/>
            <ac:inkMk id="2" creationId="{BC55505C-E9AB-8E94-BB0B-4394DFC8E954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536171663" sldId="379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536171663" sldId="379"/>
            <ac:inkMk id="3" creationId="{D08973AB-F4E2-1A4A-1ECB-7EF0E12F98BB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593311143" sldId="380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593311143" sldId="380"/>
            <ac:inkMk id="8" creationId="{A6B7E689-E967-FFB2-C168-A170A656B0C0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250130683" sldId="382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250130683" sldId="382"/>
            <ac:inkMk id="24" creationId="{BDF4D686-397C-BDFA-2AF0-280B20C0848E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963131715" sldId="383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963131715" sldId="383"/>
            <ac:inkMk id="23" creationId="{64E13BFC-15E3-51DF-B2D3-89870CB17AE3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808253120" sldId="384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808253120" sldId="384"/>
            <ac:inkMk id="32" creationId="{42964807-00EC-2C9E-EA9E-53F669FD7EEA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274651573" sldId="386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274651573" sldId="386"/>
            <ac:inkMk id="34" creationId="{6A3C24F8-9C5E-D374-C96B-06C96F3B20D3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388711429" sldId="387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388711429" sldId="387"/>
            <ac:inkMk id="41" creationId="{60EF3C52-28AC-E3EE-F9E3-3FDB21F4B3F2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236620219" sldId="388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236620219" sldId="388"/>
            <ac:inkMk id="45" creationId="{E33A9E25-9431-19F8-8737-9EA744A4E4E3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577716139" sldId="389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577716139" sldId="389"/>
            <ac:inkMk id="49" creationId="{4861E67B-B792-F0F6-F52C-4068CDC63A10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530378055" sldId="390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530378055" sldId="390"/>
            <ac:inkMk id="64" creationId="{32091458-5D05-FE66-F6D5-0A37B22565C4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783137732" sldId="391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783137732" sldId="391"/>
            <ac:inkMk id="64" creationId="{10A16E76-C50A-1AAD-06EA-96226A1626BB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749001916" sldId="392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749001916" sldId="392"/>
            <ac:inkMk id="64" creationId="{34BA9B89-2352-65C9-893E-745C6B3EA044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282964049" sldId="395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282964049" sldId="395"/>
            <ac:inkMk id="64" creationId="{C1DE307E-C58A-A810-8222-54DEF1DA1564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1935541044" sldId="396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1935541044" sldId="396"/>
            <ac:inkMk id="64" creationId="{570F7D3D-6079-368F-78F9-04774B28C813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036512137" sldId="397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036512137" sldId="397"/>
            <ac:inkMk id="64" creationId="{D42F97A7-9D5E-10AF-0853-5FBE04CB9B69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3741981752" sldId="399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3741981752" sldId="399"/>
            <ac:inkMk id="64" creationId="{8D990CE8-C435-6FF3-FBA9-C43D108EFA86}"/>
          </ac:inkMkLst>
        </pc:inkChg>
      </pc:sldChg>
      <pc:sldChg chg="addSp">
        <pc:chgData name="Toby Donaldson" userId="2e6e5431-bb17-4c41-9985-d39c50d83c73" providerId="ADAL" clId="{F31BC264-820E-54C4-A6D1-F92AF9CC222E}" dt="2026-02-13T18:04:51.632" v="783"/>
        <pc:sldMkLst>
          <pc:docMk/>
          <pc:sldMk cId="2357367200" sldId="403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357367200" sldId="403"/>
            <ac:inkMk id="6" creationId="{9A7695D7-42E0-7D91-F407-36B669C200AB}"/>
          </ac:inkMkLst>
        </pc:inkChg>
      </pc:sldChg>
      <pc:sldChg chg="addSp">
        <pc:chgData name="Toby Donaldson" userId="2e6e5431-bb17-4c41-9985-d39c50d83c73" providerId="ADAL" clId="{F31BC264-820E-54C4-A6D1-F92AF9CC222E}" dt="2026-02-13T18:25:09.463" v="784"/>
        <pc:sldMkLst>
          <pc:docMk/>
          <pc:sldMk cId="3369581558" sldId="405"/>
        </pc:sldMkLst>
        <pc:inkChg chg="add">
          <ac:chgData name="Toby Donaldson" userId="2e6e5431-bb17-4c41-9985-d39c50d83c73" providerId="ADAL" clId="{F31BC264-820E-54C4-A6D1-F92AF9CC222E}" dt="2026-02-13T18:25:09.463" v="784"/>
          <ac:inkMkLst>
            <pc:docMk/>
            <pc:sldMk cId="3369581558" sldId="405"/>
            <ac:inkMk id="2" creationId="{F73054FB-E3E0-693A-F3E3-C9BE447475D0}"/>
          </ac:inkMkLst>
        </pc:inkChg>
      </pc:sldChg>
      <pc:sldChg chg="modSp mod">
        <pc:chgData name="Toby Donaldson" userId="2e6e5431-bb17-4c41-9985-d39c50d83c73" providerId="ADAL" clId="{F31BC264-820E-54C4-A6D1-F92AF9CC222E}" dt="2026-02-11T17:05:17.095" v="148" actId="20577"/>
        <pc:sldMkLst>
          <pc:docMk/>
          <pc:sldMk cId="3500733340" sldId="406"/>
        </pc:sldMkLst>
        <pc:spChg chg="mod">
          <ac:chgData name="Toby Donaldson" userId="2e6e5431-bb17-4c41-9985-d39c50d83c73" providerId="ADAL" clId="{F31BC264-820E-54C4-A6D1-F92AF9CC222E}" dt="2026-02-11T17:05:17.095" v="148" actId="20577"/>
          <ac:spMkLst>
            <pc:docMk/>
            <pc:sldMk cId="3500733340" sldId="406"/>
            <ac:spMk id="5" creationId="{DB04B158-B0B6-5990-6F62-5760EAF12EA3}"/>
          </ac:spMkLst>
        </pc:spChg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1210335037" sldId="408"/>
        </pc:sldMkLst>
        <pc:spChg chg="mod">
          <ac:chgData name="Toby Donaldson" userId="2e6e5431-bb17-4c41-9985-d39c50d83c73" providerId="ADAL" clId="{F31BC264-820E-54C4-A6D1-F92AF9CC222E}" dt="2026-02-11T16:50:21.639" v="22" actId="14100"/>
          <ac:spMkLst>
            <pc:docMk/>
            <pc:sldMk cId="1210335037" sldId="408"/>
            <ac:spMk id="5" creationId="{A9D0837C-7DFD-E173-550B-00D9BE44FE94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1210335037" sldId="408"/>
            <ac:inkMk id="6" creationId="{01457FDF-B04A-65A4-D121-B5B5707215B0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6:50:32.954" v="24"/>
        <pc:sldMkLst>
          <pc:docMk/>
          <pc:sldMk cId="3317774926" sldId="410"/>
        </pc:sldMkLst>
        <pc:spChg chg="add mod">
          <ac:chgData name="Toby Donaldson" userId="2e6e5431-bb17-4c41-9985-d39c50d83c73" providerId="ADAL" clId="{F31BC264-820E-54C4-A6D1-F92AF9CC222E}" dt="2026-02-11T16:50:32.954" v="24"/>
          <ac:spMkLst>
            <pc:docMk/>
            <pc:sldMk cId="3317774926" sldId="410"/>
            <ac:spMk id="9" creationId="{4CDA25A2-E196-2156-B10A-E3A6015FC4BE}"/>
          </ac:spMkLst>
        </pc:spChg>
      </pc:sldChg>
      <pc:sldChg chg="modSp mod">
        <pc:chgData name="Toby Donaldson" userId="2e6e5431-bb17-4c41-9985-d39c50d83c73" providerId="ADAL" clId="{F31BC264-820E-54C4-A6D1-F92AF9CC222E}" dt="2026-02-11T16:49:50.045" v="18" actId="20577"/>
        <pc:sldMkLst>
          <pc:docMk/>
          <pc:sldMk cId="2276994867" sldId="411"/>
        </pc:sldMkLst>
        <pc:spChg chg="mod">
          <ac:chgData name="Toby Donaldson" userId="2e6e5431-bb17-4c41-9985-d39c50d83c73" providerId="ADAL" clId="{F31BC264-820E-54C4-A6D1-F92AF9CC222E}" dt="2026-02-11T16:49:50.045" v="18" actId="20577"/>
          <ac:spMkLst>
            <pc:docMk/>
            <pc:sldMk cId="2276994867" sldId="411"/>
            <ac:spMk id="6" creationId="{3E433A07-FD99-6387-41FC-449F23529F13}"/>
          </ac:spMkLst>
        </pc:spChg>
      </pc:sldChg>
      <pc:sldChg chg="add">
        <pc:chgData name="Toby Donaldson" userId="2e6e5431-bb17-4c41-9985-d39c50d83c73" providerId="ADAL" clId="{F31BC264-820E-54C4-A6D1-F92AF9CC222E}" dt="2026-02-11T16:45:49.964" v="0" actId="2890"/>
        <pc:sldMkLst>
          <pc:docMk/>
          <pc:sldMk cId="3600275985" sldId="412"/>
        </pc:sldMkLst>
      </pc:sldChg>
      <pc:sldChg chg="add">
        <pc:chgData name="Toby Donaldson" userId="2e6e5431-bb17-4c41-9985-d39c50d83c73" providerId="ADAL" clId="{F31BC264-820E-54C4-A6D1-F92AF9CC222E}" dt="2026-02-11T17:03:42.114" v="129" actId="2890"/>
        <pc:sldMkLst>
          <pc:docMk/>
          <pc:sldMk cId="2483795319" sldId="413"/>
        </pc:sldMkLst>
      </pc:sldChg>
      <pc:sldChg chg="addSp add">
        <pc:chgData name="Toby Donaldson" userId="2e6e5431-bb17-4c41-9985-d39c50d83c73" providerId="ADAL" clId="{F31BC264-820E-54C4-A6D1-F92AF9CC222E}" dt="2026-02-13T18:04:51.632" v="783"/>
        <pc:sldMkLst>
          <pc:docMk/>
          <pc:sldMk cId="2883979594" sldId="414"/>
        </pc:sldMkLst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883979594" sldId="414"/>
            <ac:inkMk id="18" creationId="{C5FE7755-11B3-5348-34EF-7DF32513A0BD}"/>
          </ac:inkMkLst>
        </pc:inkChg>
      </pc:sldChg>
      <pc:sldChg chg="addSp delSp modSp add mod">
        <pc:chgData name="Toby Donaldson" userId="2e6e5431-bb17-4c41-9985-d39c50d83c73" providerId="ADAL" clId="{F31BC264-820E-54C4-A6D1-F92AF9CC222E}" dt="2026-02-13T18:04:51.632" v="783"/>
        <pc:sldMkLst>
          <pc:docMk/>
          <pc:sldMk cId="2927695414" sldId="415"/>
        </pc:sldMkLst>
        <pc:spChg chg="mod">
          <ac:chgData name="Toby Donaldson" userId="2e6e5431-bb17-4c41-9985-d39c50d83c73" providerId="ADAL" clId="{F31BC264-820E-54C4-A6D1-F92AF9CC222E}" dt="2026-02-13T17:02:04.829" v="180" actId="14100"/>
          <ac:spMkLst>
            <pc:docMk/>
            <pc:sldMk cId="2927695414" sldId="415"/>
            <ac:spMk id="66" creationId="{1E2E2096-CF58-B9D6-40F5-2D542783CA0A}"/>
          </ac:spMkLst>
        </pc:spChg>
        <pc:spChg chg="del">
          <ac:chgData name="Toby Donaldson" userId="2e6e5431-bb17-4c41-9985-d39c50d83c73" providerId="ADAL" clId="{F31BC264-820E-54C4-A6D1-F92AF9CC222E}" dt="2026-02-13T17:02:10.737" v="181" actId="21"/>
          <ac:spMkLst>
            <pc:docMk/>
            <pc:sldMk cId="2927695414" sldId="415"/>
            <ac:spMk id="67" creationId="{E75106B4-A2AB-8DEA-3DE5-7D2D64E99D73}"/>
          </ac:spMkLst>
        </pc:spChg>
        <pc:spChg chg="add mod">
          <ac:chgData name="Toby Donaldson" userId="2e6e5431-bb17-4c41-9985-d39c50d83c73" providerId="ADAL" clId="{F31BC264-820E-54C4-A6D1-F92AF9CC222E}" dt="2026-02-13T17:02:21.150" v="183" actId="1076"/>
          <ac:spMkLst>
            <pc:docMk/>
            <pc:sldMk cId="2927695414" sldId="415"/>
            <ac:spMk id="68" creationId="{C2ACE885-E974-0E45-F486-38A385FA7EE9}"/>
          </ac:spMkLst>
        </pc:spChg>
        <pc:spChg chg="add mod">
          <ac:chgData name="Toby Donaldson" userId="2e6e5431-bb17-4c41-9985-d39c50d83c73" providerId="ADAL" clId="{F31BC264-820E-54C4-A6D1-F92AF9CC222E}" dt="2026-02-13T17:02:30.648" v="185" actId="1076"/>
          <ac:spMkLst>
            <pc:docMk/>
            <pc:sldMk cId="2927695414" sldId="415"/>
            <ac:spMk id="69" creationId="{282D2CB8-8C7F-BD54-689B-EE6F37E75925}"/>
          </ac:spMkLst>
        </pc:spChg>
        <pc:spChg chg="mod">
          <ac:chgData name="Toby Donaldson" userId="2e6e5431-bb17-4c41-9985-d39c50d83c73" providerId="ADAL" clId="{F31BC264-820E-54C4-A6D1-F92AF9CC222E}" dt="2026-02-13T17:02:35.495" v="186" actId="1076"/>
          <ac:spMkLst>
            <pc:docMk/>
            <pc:sldMk cId="2927695414" sldId="415"/>
            <ac:spMk id="70" creationId="{C69DCE45-1FD9-0F57-3C18-01A13C937FB4}"/>
          </ac:spMkLst>
        </pc:spChg>
        <pc:inkChg chg="add">
          <ac:chgData name="Toby Donaldson" userId="2e6e5431-bb17-4c41-9985-d39c50d83c73" providerId="ADAL" clId="{F31BC264-820E-54C4-A6D1-F92AF9CC222E}" dt="2026-02-13T18:04:51.632" v="783"/>
          <ac:inkMkLst>
            <pc:docMk/>
            <pc:sldMk cId="2927695414" sldId="415"/>
            <ac:inkMk id="80" creationId="{71D47E67-44DA-637F-63E6-C6120C92A6BA}"/>
          </ac:inkMkLst>
        </pc:inkChg>
        <pc:cxnChg chg="mod">
          <ac:chgData name="Toby Donaldson" userId="2e6e5431-bb17-4c41-9985-d39c50d83c73" providerId="ADAL" clId="{F31BC264-820E-54C4-A6D1-F92AF9CC222E}" dt="2026-02-13T17:02:52.364" v="190" actId="14100"/>
          <ac:cxnSpMkLst>
            <pc:docMk/>
            <pc:sldMk cId="2927695414" sldId="415"/>
            <ac:cxnSpMk id="72" creationId="{7E4BFA53-4F59-A0B4-578D-2CA12CD93EF8}"/>
          </ac:cxnSpMkLst>
        </pc:cxnChg>
        <pc:cxnChg chg="add mod">
          <ac:chgData name="Toby Donaldson" userId="2e6e5431-bb17-4c41-9985-d39c50d83c73" providerId="ADAL" clId="{F31BC264-820E-54C4-A6D1-F92AF9CC222E}" dt="2026-02-13T17:03:00.348" v="192" actId="14100"/>
          <ac:cxnSpMkLst>
            <pc:docMk/>
            <pc:sldMk cId="2927695414" sldId="415"/>
            <ac:cxnSpMk id="73" creationId="{15EE5420-D56E-3584-EC27-19025DA43B20}"/>
          </ac:cxnSpMkLst>
        </pc:cxnChg>
        <pc:cxnChg chg="mod">
          <ac:chgData name="Toby Donaldson" userId="2e6e5431-bb17-4c41-9985-d39c50d83c73" providerId="ADAL" clId="{F31BC264-820E-54C4-A6D1-F92AF9CC222E}" dt="2026-02-13T17:02:56.348" v="191" actId="14100"/>
          <ac:cxnSpMkLst>
            <pc:docMk/>
            <pc:sldMk cId="2927695414" sldId="415"/>
            <ac:cxnSpMk id="74" creationId="{F306E06C-D0B5-FFD0-4B2B-B8C6D7D6B38E}"/>
          </ac:cxnSpMkLst>
        </pc:cxnChg>
      </pc:sldChg>
      <pc:sldChg chg="modSp new mod">
        <pc:chgData name="Toby Donaldson" userId="2e6e5431-bb17-4c41-9985-d39c50d83c73" providerId="ADAL" clId="{F31BC264-820E-54C4-A6D1-F92AF9CC222E}" dt="2026-02-13T17:07:14.839" v="782" actId="113"/>
        <pc:sldMkLst>
          <pc:docMk/>
          <pc:sldMk cId="3485398779" sldId="416"/>
        </pc:sldMkLst>
        <pc:spChg chg="mod">
          <ac:chgData name="Toby Donaldson" userId="2e6e5431-bb17-4c41-9985-d39c50d83c73" providerId="ADAL" clId="{F31BC264-820E-54C4-A6D1-F92AF9CC222E}" dt="2026-02-13T17:05:11.585" v="220" actId="20577"/>
          <ac:spMkLst>
            <pc:docMk/>
            <pc:sldMk cId="3485398779" sldId="416"/>
            <ac:spMk id="2" creationId="{8D9A544C-0E48-402D-9941-9F53157B9F4A}"/>
          </ac:spMkLst>
        </pc:spChg>
        <pc:spChg chg="mod">
          <ac:chgData name="Toby Donaldson" userId="2e6e5431-bb17-4c41-9985-d39c50d83c73" providerId="ADAL" clId="{F31BC264-820E-54C4-A6D1-F92AF9CC222E}" dt="2026-02-13T17:07:14.839" v="782" actId="113"/>
          <ac:spMkLst>
            <pc:docMk/>
            <pc:sldMk cId="3485398779" sldId="416"/>
            <ac:spMk id="3" creationId="{027DB813-DB0F-92CD-5504-591D229D3444}"/>
          </ac:spMkLst>
        </pc:spChg>
      </pc:sldChg>
    </pc:docChg>
  </pc:docChgLst>
  <pc:docChgLst>
    <pc:chgData name="Toby Donaldson" userId="2e6e5431-bb17-4c41-9985-d39c50d83c73" providerId="ADAL" clId="{7F9681A8-EEE2-56F4-9B39-ECCBEE0471AC}"/>
    <pc:docChg chg="undo custSel addSld delSld modSld sldOrd modSection">
      <pc:chgData name="Toby Donaldson" userId="2e6e5431-bb17-4c41-9985-d39c50d83c73" providerId="ADAL" clId="{7F9681A8-EEE2-56F4-9B39-ECCBEE0471AC}" dt="2026-02-10T22:09:53.670" v="1278" actId="20577"/>
      <pc:docMkLst>
        <pc:docMk/>
      </pc:docMkLst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3108921986" sldId="297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108921986" sldId="297"/>
            <ac:spMk id="4" creationId="{6271E41C-B6E7-E15D-D7C1-06E4E8E5DA76}"/>
          </ac:spMkLst>
        </pc:spChg>
      </pc:sldChg>
      <pc:sldChg chg="addSp delSp modSp mod modMedia setBg">
        <pc:chgData name="Toby Donaldson" userId="2e6e5431-bb17-4c41-9985-d39c50d83c73" providerId="ADAL" clId="{7F9681A8-EEE2-56F4-9B39-ECCBEE0471AC}" dt="2026-02-10T03:04:46.641" v="1031"/>
        <pc:sldMkLst>
          <pc:docMk/>
          <pc:sldMk cId="2532483914" sldId="298"/>
        </pc:sldMkLst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4" creationId="{39E1978C-967C-20E4-35D0-B3C7160278CF}"/>
          </ac:spMkLst>
        </pc:spChg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5" creationId="{3A570F83-8E57-E26A-C99C-D5EF564134DD}"/>
          </ac:spMkLst>
        </pc:spChg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6" creationId="{6F4D5479-D96B-1A4F-E8BD-BBBB7CC21567}"/>
          </ac:spMkLst>
        </pc:spChg>
        <pc:spChg chg="ad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20" creationId="{4063B759-00FC-46D1-9898-8E8625268FAF}"/>
          </ac:spMkLst>
        </pc:spChg>
        <pc:picChg chg="mod">
          <ac:chgData name="Toby Donaldson" userId="2e6e5431-bb17-4c41-9985-d39c50d83c73" providerId="ADAL" clId="{7F9681A8-EEE2-56F4-9B39-ECCBEE0471AC}" dt="2026-02-10T02:56:30.916" v="1029"/>
          <ac:picMkLst>
            <pc:docMk/>
            <pc:sldMk cId="2532483914" sldId="298"/>
            <ac:picMk id="212" creationId="{0F9AB9DA-9286-6899-7A0E-BD12CF78871E}"/>
          </ac:picMkLst>
        </pc:picChg>
      </pc:sldChg>
      <pc:sldChg chg="modSp mod">
        <pc:chgData name="Toby Donaldson" userId="2e6e5431-bb17-4c41-9985-d39c50d83c73" providerId="ADAL" clId="{7F9681A8-EEE2-56F4-9B39-ECCBEE0471AC}" dt="2026-02-10T21:55:36.122" v="1032" actId="113"/>
        <pc:sldMkLst>
          <pc:docMk/>
          <pc:sldMk cId="3317284084" sldId="29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17284084" sldId="299"/>
            <ac:spMk id="4" creationId="{F22FFE75-561E-767A-8849-8CC264775B52}"/>
          </ac:spMkLst>
        </pc:spChg>
        <pc:spChg chg="mod">
          <ac:chgData name="Toby Donaldson" userId="2e6e5431-bb17-4c41-9985-d39c50d83c73" providerId="ADAL" clId="{7F9681A8-EEE2-56F4-9B39-ECCBEE0471AC}" dt="2026-02-10T21:55:36.122" v="1032" actId="113"/>
          <ac:spMkLst>
            <pc:docMk/>
            <pc:sldMk cId="3317284084" sldId="299"/>
            <ac:spMk id="9" creationId="{092526AE-7301-C153-CD2C-7795409075BF}"/>
          </ac:spMkLst>
        </pc:spChg>
      </pc:sldChg>
      <pc:sldChg chg="addSp modSp mod">
        <pc:chgData name="Toby Donaldson" userId="2e6e5431-bb17-4c41-9985-d39c50d83c73" providerId="ADAL" clId="{7F9681A8-EEE2-56F4-9B39-ECCBEE0471AC}" dt="2026-02-10T21:56:44.782" v="1080" actId="20577"/>
        <pc:sldMkLst>
          <pc:docMk/>
          <pc:sldMk cId="760274171" sldId="30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760274171" sldId="300"/>
            <ac:spMk id="4" creationId="{B80369F5-B9DB-0155-8E30-DB55353C0425}"/>
          </ac:spMkLst>
        </pc:spChg>
        <pc:spChg chg="mod">
          <ac:chgData name="Toby Donaldson" userId="2e6e5431-bb17-4c41-9985-d39c50d83c73" providerId="ADAL" clId="{7F9681A8-EEE2-56F4-9B39-ECCBEE0471AC}" dt="2026-02-10T21:56:44.782" v="1080" actId="20577"/>
          <ac:spMkLst>
            <pc:docMk/>
            <pc:sldMk cId="760274171" sldId="300"/>
            <ac:spMk id="6" creationId="{7132D9A0-DA1E-2E85-2F34-89E13B49C5DC}"/>
          </ac:spMkLst>
        </pc:spChg>
        <pc:spChg chg="add mod">
          <ac:chgData name="Toby Donaldson" userId="2e6e5431-bb17-4c41-9985-d39c50d83c73" providerId="ADAL" clId="{7F9681A8-EEE2-56F4-9B39-ECCBEE0471AC}" dt="2026-02-10T21:56:37.940" v="1071" actId="20577"/>
          <ac:spMkLst>
            <pc:docMk/>
            <pc:sldMk cId="760274171" sldId="300"/>
            <ac:spMk id="7" creationId="{7C17DE54-8AAB-2F81-BE3E-DD293C7DA190}"/>
          </ac:spMkLst>
        </pc:spChg>
      </pc:sldChg>
      <pc:sldChg chg="addSp modSp">
        <pc:chgData name="Toby Donaldson" userId="2e6e5431-bb17-4c41-9985-d39c50d83c73" providerId="ADAL" clId="{7F9681A8-EEE2-56F4-9B39-ECCBEE0471AC}" dt="2026-02-10T21:56:51.376" v="1081"/>
        <pc:sldMkLst>
          <pc:docMk/>
          <pc:sldMk cId="3434322379" sldId="301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34322379" sldId="301"/>
            <ac:spMk id="4" creationId="{A87DED4C-81E4-D9BB-A339-D0A3DACCBBF1}"/>
          </ac:spMkLst>
        </pc:spChg>
      </pc:sldChg>
      <pc:sldChg chg="modSp mod">
        <pc:chgData name="Toby Donaldson" userId="2e6e5431-bb17-4c41-9985-d39c50d83c73" providerId="ADAL" clId="{7F9681A8-EEE2-56F4-9B39-ECCBEE0471AC}" dt="2026-02-10T21:59:03.854" v="1112" actId="1076"/>
        <pc:sldMkLst>
          <pc:docMk/>
          <pc:sldMk cId="3332135005" sldId="304"/>
        </pc:sldMkLst>
        <pc:spChg chg="mod">
          <ac:chgData name="Toby Donaldson" userId="2e6e5431-bb17-4c41-9985-d39c50d83c73" providerId="ADAL" clId="{7F9681A8-EEE2-56F4-9B39-ECCBEE0471AC}" dt="2026-02-10T21:58:53.430" v="1111" actId="20577"/>
          <ac:spMkLst>
            <pc:docMk/>
            <pc:sldMk cId="3332135005" sldId="304"/>
            <ac:spMk id="3" creationId="{8A12CBF6-AA41-1444-82C0-6D0041D0D49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2135005" sldId="304"/>
            <ac:spMk id="4" creationId="{F972C731-E148-187E-F605-3A82AB649F3B}"/>
          </ac:spMkLst>
        </pc:spChg>
        <pc:spChg chg="mod">
          <ac:chgData name="Toby Donaldson" userId="2e6e5431-bb17-4c41-9985-d39c50d83c73" providerId="ADAL" clId="{7F9681A8-EEE2-56F4-9B39-ECCBEE0471AC}" dt="2026-02-10T21:58:42.444" v="1108" actId="20577"/>
          <ac:spMkLst>
            <pc:docMk/>
            <pc:sldMk cId="3332135005" sldId="304"/>
            <ac:spMk id="5" creationId="{160FE264-DD8B-1B17-3801-8C7035DFFD21}"/>
          </ac:spMkLst>
        </pc:spChg>
        <pc:spChg chg="mod">
          <ac:chgData name="Toby Donaldson" userId="2e6e5431-bb17-4c41-9985-d39c50d83c73" providerId="ADAL" clId="{7F9681A8-EEE2-56F4-9B39-ECCBEE0471AC}" dt="2026-02-10T00:51:09.387" v="18" actId="14100"/>
          <ac:spMkLst>
            <pc:docMk/>
            <pc:sldMk cId="3332135005" sldId="304"/>
            <ac:spMk id="7" creationId="{9669D3F3-34CC-FF1E-9BC0-F9AB9B1718AA}"/>
          </ac:spMkLst>
        </pc:spChg>
        <pc:spChg chg="mod">
          <ac:chgData name="Toby Donaldson" userId="2e6e5431-bb17-4c41-9985-d39c50d83c73" providerId="ADAL" clId="{7F9681A8-EEE2-56F4-9B39-ECCBEE0471AC}" dt="2026-02-10T21:59:03.854" v="1112" actId="1076"/>
          <ac:spMkLst>
            <pc:docMk/>
            <pc:sldMk cId="3332135005" sldId="304"/>
            <ac:spMk id="12" creationId="{2E66E7FE-0B91-AAC5-419B-94407B074439}"/>
          </ac:spMkLst>
        </pc:spChg>
      </pc:sldChg>
      <pc:sldChg chg="modSp mod">
        <pc:chgData name="Toby Donaldson" userId="2e6e5431-bb17-4c41-9985-d39c50d83c73" providerId="ADAL" clId="{7F9681A8-EEE2-56F4-9B39-ECCBEE0471AC}" dt="2026-02-10T21:57:33.197" v="1106" actId="14100"/>
        <pc:sldMkLst>
          <pc:docMk/>
          <pc:sldMk cId="3241349800" sldId="30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41349800" sldId="305"/>
            <ac:spMk id="4" creationId="{53D9D7CC-D70B-41D9-EF41-2446A3844581}"/>
          </ac:spMkLst>
        </pc:spChg>
      </pc:sldChg>
      <pc:sldChg chg="delSp modSp mod">
        <pc:chgData name="Toby Donaldson" userId="2e6e5431-bb17-4c41-9985-d39c50d83c73" providerId="ADAL" clId="{7F9681A8-EEE2-56F4-9B39-ECCBEE0471AC}" dt="2026-02-10T02:54:11.060" v="1016"/>
        <pc:sldMkLst>
          <pc:docMk/>
          <pc:sldMk cId="4030859673" sldId="306"/>
        </pc:sldMkLst>
        <pc:spChg chg="mod">
          <ac:chgData name="Toby Donaldson" userId="2e6e5431-bb17-4c41-9985-d39c50d83c73" providerId="ADAL" clId="{7F9681A8-EEE2-56F4-9B39-ECCBEE0471AC}" dt="2026-02-10T00:54:02.369" v="99" actId="20577"/>
          <ac:spMkLst>
            <pc:docMk/>
            <pc:sldMk cId="4030859673" sldId="306"/>
            <ac:spMk id="3" creationId="{40FE4A17-DAF8-D640-1480-6A8F9AFD363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30859673" sldId="306"/>
            <ac:spMk id="4" creationId="{D10A92FF-CB23-15D8-B55C-99980ECC6B2E}"/>
          </ac:spMkLst>
        </pc:spChg>
        <pc:spChg chg="mod">
          <ac:chgData name="Toby Donaldson" userId="2e6e5431-bb17-4c41-9985-d39c50d83c73" providerId="ADAL" clId="{7F9681A8-EEE2-56F4-9B39-ECCBEE0471AC}" dt="2026-02-10T00:53:57.987" v="92" actId="1076"/>
          <ac:spMkLst>
            <pc:docMk/>
            <pc:sldMk cId="4030859673" sldId="306"/>
            <ac:spMk id="5" creationId="{C8E2CDD4-1754-E10F-0DAC-43117965A74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515663142" sldId="308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515663142" sldId="308"/>
            <ac:spMk id="4" creationId="{AD06FE33-2719-B331-73CF-A8FCF149CBDA}"/>
          </ac:spMkLst>
        </pc:spChg>
        <pc:spChg chg="mod">
          <ac:chgData name="Toby Donaldson" userId="2e6e5431-bb17-4c41-9985-d39c50d83c73" providerId="ADAL" clId="{7F9681A8-EEE2-56F4-9B39-ECCBEE0471AC}" dt="2026-02-10T01:04:40.628" v="522" actId="20577"/>
          <ac:spMkLst>
            <pc:docMk/>
            <pc:sldMk cId="515663142" sldId="308"/>
            <ac:spMk id="5" creationId="{1E0F3830-8A2C-115C-67B4-F8DE4478502A}"/>
          </ac:spMkLst>
        </pc:spChg>
      </pc:sldChg>
      <pc:sldChg chg="modSp mod">
        <pc:chgData name="Toby Donaldson" userId="2e6e5431-bb17-4c41-9985-d39c50d83c73" providerId="ADAL" clId="{7F9681A8-EEE2-56F4-9B39-ECCBEE0471AC}" dt="2026-02-10T22:03:19.261" v="1171" actId="20577"/>
        <pc:sldMkLst>
          <pc:docMk/>
          <pc:sldMk cId="1023544048" sldId="30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023544048" sldId="309"/>
            <ac:spMk id="4" creationId="{81667B7D-0355-CFE1-D9BC-442B6B403934}"/>
          </ac:spMkLst>
        </pc:spChg>
        <pc:spChg chg="mod">
          <ac:chgData name="Toby Donaldson" userId="2e6e5431-bb17-4c41-9985-d39c50d83c73" providerId="ADAL" clId="{7F9681A8-EEE2-56F4-9B39-ECCBEE0471AC}" dt="2026-02-10T22:03:19.261" v="1171" actId="20577"/>
          <ac:spMkLst>
            <pc:docMk/>
            <pc:sldMk cId="1023544048" sldId="309"/>
            <ac:spMk id="11" creationId="{608BDFAF-B49F-E769-646F-E29A7500C4EA}"/>
          </ac:spMkLst>
        </pc:spChg>
      </pc:sldChg>
      <pc:sldChg chg="modSp mod">
        <pc:chgData name="Toby Donaldson" userId="2e6e5431-bb17-4c41-9985-d39c50d83c73" providerId="ADAL" clId="{7F9681A8-EEE2-56F4-9B39-ECCBEE0471AC}" dt="2026-02-10T22:02:59.171" v="1170" actId="2711"/>
        <pc:sldMkLst>
          <pc:docMk/>
          <pc:sldMk cId="4246999849" sldId="31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46999849" sldId="310"/>
            <ac:spMk id="4" creationId="{DF043A9F-4FB8-7DC0-E9C2-07170FA2AED4}"/>
          </ac:spMkLst>
        </pc:spChg>
        <pc:spChg chg="mod">
          <ac:chgData name="Toby Donaldson" userId="2e6e5431-bb17-4c41-9985-d39c50d83c73" providerId="ADAL" clId="{7F9681A8-EEE2-56F4-9B39-ECCBEE0471AC}" dt="2026-02-10T01:05:05.918" v="523" actId="207"/>
          <ac:spMkLst>
            <pc:docMk/>
            <pc:sldMk cId="4246999849" sldId="310"/>
            <ac:spMk id="11" creationId="{A84B1F54-8B55-70B0-BDE3-450158F54381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2695134196" sldId="311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95134196" sldId="311"/>
            <ac:spMk id="4" creationId="{D5F95E3E-C0A3-82FA-BAF6-9BC64151203B}"/>
          </ac:spMkLst>
        </pc:spChg>
      </pc:sldChg>
      <pc:sldChg chg="modSp mod">
        <pc:chgData name="Toby Donaldson" userId="2e6e5431-bb17-4c41-9985-d39c50d83c73" providerId="ADAL" clId="{7F9681A8-EEE2-56F4-9B39-ECCBEE0471AC}" dt="2026-02-10T22:05:16.809" v="1186" actId="13926"/>
        <pc:sldMkLst>
          <pc:docMk/>
          <pc:sldMk cId="422164051" sldId="312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2164051" sldId="312"/>
            <ac:spMk id="4" creationId="{B9F5D837-0A46-3C9B-9557-1576B139309E}"/>
          </ac:spMkLst>
        </pc:spChg>
        <pc:spChg chg="mod">
          <ac:chgData name="Toby Donaldson" userId="2e6e5431-bb17-4c41-9985-d39c50d83c73" providerId="ADAL" clId="{7F9681A8-EEE2-56F4-9B39-ECCBEE0471AC}" dt="2026-02-10T22:04:33.214" v="1174" actId="13926"/>
          <ac:spMkLst>
            <pc:docMk/>
            <pc:sldMk cId="422164051" sldId="312"/>
            <ac:spMk id="8" creationId="{116C3561-2C22-0949-A9FA-93D9590F5D50}"/>
          </ac:spMkLst>
        </pc:spChg>
        <pc:spChg chg="mod">
          <ac:chgData name="Toby Donaldson" userId="2e6e5431-bb17-4c41-9985-d39c50d83c73" providerId="ADAL" clId="{7F9681A8-EEE2-56F4-9B39-ECCBEE0471AC}" dt="2026-02-10T22:04:52.438" v="1182" actId="13926"/>
          <ac:spMkLst>
            <pc:docMk/>
            <pc:sldMk cId="422164051" sldId="312"/>
            <ac:spMk id="9" creationId="{1B8D4897-B221-103E-954B-2641820135A4}"/>
          </ac:spMkLst>
        </pc:spChg>
        <pc:spChg chg="mod">
          <ac:chgData name="Toby Donaldson" userId="2e6e5431-bb17-4c41-9985-d39c50d83c73" providerId="ADAL" clId="{7F9681A8-EEE2-56F4-9B39-ECCBEE0471AC}" dt="2026-02-10T22:05:16.809" v="1186" actId="13926"/>
          <ac:spMkLst>
            <pc:docMk/>
            <pc:sldMk cId="422164051" sldId="312"/>
            <ac:spMk id="12" creationId="{4E84ABF9-9624-30BA-21B9-8E3115F35354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4023133742" sldId="314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23133742" sldId="314"/>
            <ac:spMk id="4" creationId="{8C08E2F0-0539-FD75-1C82-18549F678AEB}"/>
          </ac:spMkLst>
        </pc:spChg>
      </pc:sldChg>
      <pc:sldChg chg="modSp mod">
        <pc:chgData name="Toby Donaldson" userId="2e6e5431-bb17-4c41-9985-d39c50d83c73" providerId="ADAL" clId="{7F9681A8-EEE2-56F4-9B39-ECCBEE0471AC}" dt="2026-02-10T22:06:01.599" v="1253" actId="20577"/>
        <pc:sldMkLst>
          <pc:docMk/>
          <pc:sldMk cId="3433693695" sldId="315"/>
        </pc:sldMkLst>
        <pc:spChg chg="mod">
          <ac:chgData name="Toby Donaldson" userId="2e6e5431-bb17-4c41-9985-d39c50d83c73" providerId="ADAL" clId="{7F9681A8-EEE2-56F4-9B39-ECCBEE0471AC}" dt="2026-02-10T02:53:55.777" v="960" actId="27636"/>
          <ac:spMkLst>
            <pc:docMk/>
            <pc:sldMk cId="3433693695" sldId="315"/>
            <ac:spMk id="2" creationId="{846AF150-C4B8-3EEC-DE1B-76BCD799CE0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33693695" sldId="315"/>
            <ac:spMk id="4" creationId="{ACFEB8D1-5ABB-2AD6-C27A-FC1373797D61}"/>
          </ac:spMkLst>
        </pc:spChg>
        <pc:spChg chg="mod">
          <ac:chgData name="Toby Donaldson" userId="2e6e5431-bb17-4c41-9985-d39c50d83c73" providerId="ADAL" clId="{7F9681A8-EEE2-56F4-9B39-ECCBEE0471AC}" dt="2026-02-10T22:06:01.599" v="1253" actId="20577"/>
          <ac:spMkLst>
            <pc:docMk/>
            <pc:sldMk cId="3433693695" sldId="315"/>
            <ac:spMk id="5" creationId="{9ECE9D13-CC51-C056-3225-7727822946D5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6:21.958" v="1256"/>
        <pc:sldMkLst>
          <pc:docMk/>
          <pc:sldMk cId="2709062917" sldId="316"/>
        </pc:sldMkLst>
        <pc:spChg chg="mod">
          <ac:chgData name="Toby Donaldson" userId="2e6e5431-bb17-4c41-9985-d39c50d83c73" providerId="ADAL" clId="{7F9681A8-EEE2-56F4-9B39-ECCBEE0471AC}" dt="2026-02-10T02:53:55.779" v="961" actId="27636"/>
          <ac:spMkLst>
            <pc:docMk/>
            <pc:sldMk cId="2709062917" sldId="316"/>
            <ac:spMk id="2" creationId="{31B33F50-341B-EAEF-8E2E-528950797646}"/>
          </ac:spMkLst>
        </pc:spChg>
        <pc:spChg chg="add mod">
          <ac:chgData name="Toby Donaldson" userId="2e6e5431-bb17-4c41-9985-d39c50d83c73" providerId="ADAL" clId="{7F9681A8-EEE2-56F4-9B39-ECCBEE0471AC}" dt="2026-02-10T22:06:21.958" v="1256"/>
          <ac:spMkLst>
            <pc:docMk/>
            <pc:sldMk cId="2709062917" sldId="316"/>
            <ac:spMk id="3" creationId="{FA977C9F-B136-952A-CEFD-CC51B259869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09062917" sldId="316"/>
            <ac:spMk id="4" creationId="{3BF7E894-0406-3176-E1EF-7B40694E5B58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6:23.455" v="1257"/>
        <pc:sldMkLst>
          <pc:docMk/>
          <pc:sldMk cId="575522744" sldId="317"/>
        </pc:sldMkLst>
        <pc:spChg chg="mod">
          <ac:chgData name="Toby Donaldson" userId="2e6e5431-bb17-4c41-9985-d39c50d83c73" providerId="ADAL" clId="{7F9681A8-EEE2-56F4-9B39-ECCBEE0471AC}" dt="2026-02-10T02:53:55.780" v="962" actId="27636"/>
          <ac:spMkLst>
            <pc:docMk/>
            <pc:sldMk cId="575522744" sldId="317"/>
            <ac:spMk id="2" creationId="{6B565FFE-CE58-BD62-6151-AE3BB0EAF403}"/>
          </ac:spMkLst>
        </pc:spChg>
        <pc:spChg chg="mod">
          <ac:chgData name="Toby Donaldson" userId="2e6e5431-bb17-4c41-9985-d39c50d83c73" providerId="ADAL" clId="{7F9681A8-EEE2-56F4-9B39-ECCBEE0471AC}" dt="2026-02-10T01:08:58.387" v="570" actId="20577"/>
          <ac:spMkLst>
            <pc:docMk/>
            <pc:sldMk cId="575522744" sldId="317"/>
            <ac:spMk id="3" creationId="{7A3281F0-DE6A-D226-91D0-E14984AA5E8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575522744" sldId="317"/>
            <ac:spMk id="4" creationId="{27607C63-8CB9-6763-B1CA-88484FBC91D2}"/>
          </ac:spMkLst>
        </pc:spChg>
        <pc:spChg chg="add mod">
          <ac:chgData name="Toby Donaldson" userId="2e6e5431-bb17-4c41-9985-d39c50d83c73" providerId="ADAL" clId="{7F9681A8-EEE2-56F4-9B39-ECCBEE0471AC}" dt="2026-02-10T22:06:23.455" v="1257"/>
          <ac:spMkLst>
            <pc:docMk/>
            <pc:sldMk cId="575522744" sldId="317"/>
            <ac:spMk id="6" creationId="{2FEB29C5-0AAD-FDDA-1E14-7C6EDEFD1457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7:08.379" v="1258" actId="21"/>
        <pc:sldMkLst>
          <pc:docMk/>
          <pc:sldMk cId="2764276353" sldId="318"/>
        </pc:sldMkLst>
        <pc:spChg chg="mod">
          <ac:chgData name="Toby Donaldson" userId="2e6e5431-bb17-4c41-9985-d39c50d83c73" providerId="ADAL" clId="{7F9681A8-EEE2-56F4-9B39-ECCBEE0471AC}" dt="2026-02-10T02:53:55.781" v="963" actId="27636"/>
          <ac:spMkLst>
            <pc:docMk/>
            <pc:sldMk cId="2764276353" sldId="318"/>
            <ac:spMk id="2" creationId="{CD87C5DA-C691-CA23-0C25-E9885D23EE00}"/>
          </ac:spMkLst>
        </pc:spChg>
        <pc:spChg chg="add mod">
          <ac:chgData name="Toby Donaldson" userId="2e6e5431-bb17-4c41-9985-d39c50d83c73" providerId="ADAL" clId="{7F9681A8-EEE2-56F4-9B39-ECCBEE0471AC}" dt="2026-02-10T01:10:06.419" v="654" actId="1076"/>
          <ac:spMkLst>
            <pc:docMk/>
            <pc:sldMk cId="2764276353" sldId="318"/>
            <ac:spMk id="3" creationId="{78505A66-D7BE-3CF5-6CFD-22F7191F41F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64276353" sldId="318"/>
            <ac:spMk id="4" creationId="{6EEF14E6-1F07-7666-3E12-639D50504279}"/>
          </ac:spMkLst>
        </pc:spChg>
        <pc:spChg chg="mod">
          <ac:chgData name="Toby Donaldson" userId="2e6e5431-bb17-4c41-9985-d39c50d83c73" providerId="ADAL" clId="{7F9681A8-EEE2-56F4-9B39-ECCBEE0471AC}" dt="2026-02-10T01:12:26.016" v="698" actId="113"/>
          <ac:spMkLst>
            <pc:docMk/>
            <pc:sldMk cId="2764276353" sldId="318"/>
            <ac:spMk id="19" creationId="{CBC627E7-991D-ACE3-D8FA-AC27E2F3B428}"/>
          </ac:spMkLst>
        </pc:spChg>
        <pc:cxnChg chg="add">
          <ac:chgData name="Toby Donaldson" userId="2e6e5431-bb17-4c41-9985-d39c50d83c73" providerId="ADAL" clId="{7F9681A8-EEE2-56F4-9B39-ECCBEE0471AC}" dt="2026-02-10T01:10:17.252" v="655" actId="11529"/>
          <ac:cxnSpMkLst>
            <pc:docMk/>
            <pc:sldMk cId="2764276353" sldId="318"/>
            <ac:cxnSpMk id="7" creationId="{C5CDB63F-85D1-1235-6E10-09A8B2CC2C9D}"/>
          </ac:cxnSpMkLst>
        </pc:cxn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895108163" sldId="320"/>
        </pc:sldMkLst>
        <pc:spChg chg="mod">
          <ac:chgData name="Toby Donaldson" userId="2e6e5431-bb17-4c41-9985-d39c50d83c73" providerId="ADAL" clId="{7F9681A8-EEE2-56F4-9B39-ECCBEE0471AC}" dt="2026-02-10T02:53:55.782" v="964" actId="27636"/>
          <ac:spMkLst>
            <pc:docMk/>
            <pc:sldMk cId="1895108163" sldId="320"/>
            <ac:spMk id="2" creationId="{9FCE25A3-4605-6E2F-D837-832ED01855F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895108163" sldId="320"/>
            <ac:spMk id="4" creationId="{17201E56-7BD0-4E3D-A9B1-80270E560486}"/>
          </ac:spMkLst>
        </pc:spChg>
        <pc:spChg chg="mod">
          <ac:chgData name="Toby Donaldson" userId="2e6e5431-bb17-4c41-9985-d39c50d83c73" providerId="ADAL" clId="{7F9681A8-EEE2-56F4-9B39-ECCBEE0471AC}" dt="2026-02-10T01:11:52.471" v="688" actId="20577"/>
          <ac:spMkLst>
            <pc:docMk/>
            <pc:sldMk cId="1895108163" sldId="320"/>
            <ac:spMk id="18" creationId="{04CBA52C-913F-F649-513D-320FA95DFECA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563832036" sldId="321"/>
        </pc:sldMkLst>
        <pc:spChg chg="mod">
          <ac:chgData name="Toby Donaldson" userId="2e6e5431-bb17-4c41-9985-d39c50d83c73" providerId="ADAL" clId="{7F9681A8-EEE2-56F4-9B39-ECCBEE0471AC}" dt="2026-02-10T02:53:55.783" v="965" actId="27636"/>
          <ac:spMkLst>
            <pc:docMk/>
            <pc:sldMk cId="2563832036" sldId="321"/>
            <ac:spMk id="2" creationId="{9AC6328F-77FC-0CA1-4C1A-4504E791E32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563832036" sldId="321"/>
            <ac:spMk id="4" creationId="{53F1B85B-159E-77AC-ABCC-D83A8DCFF0F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74777796" sldId="323"/>
        </pc:sldMkLst>
        <pc:spChg chg="mod">
          <ac:chgData name="Toby Donaldson" userId="2e6e5431-bb17-4c41-9985-d39c50d83c73" providerId="ADAL" clId="{7F9681A8-EEE2-56F4-9B39-ECCBEE0471AC}" dt="2026-02-10T02:53:55.788" v="968" actId="27636"/>
          <ac:spMkLst>
            <pc:docMk/>
            <pc:sldMk cId="3974777796" sldId="323"/>
            <ac:spMk id="2" creationId="{44BDCAF2-5D19-BE17-FDB7-572F09FC193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74777796" sldId="323"/>
            <ac:spMk id="4" creationId="{AAACD4F3-CD42-597D-B828-FCEAEF0A6AE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013562658" sldId="324"/>
        </pc:sldMkLst>
        <pc:spChg chg="mod">
          <ac:chgData name="Toby Donaldson" userId="2e6e5431-bb17-4c41-9985-d39c50d83c73" providerId="ADAL" clId="{7F9681A8-EEE2-56F4-9B39-ECCBEE0471AC}" dt="2026-02-10T02:53:55.792" v="971" actId="27636"/>
          <ac:spMkLst>
            <pc:docMk/>
            <pc:sldMk cId="4013562658" sldId="324"/>
            <ac:spMk id="2" creationId="{2B3E4BCE-B4B1-8237-4DCA-2FA3FD1F680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13562658" sldId="324"/>
            <ac:spMk id="4" creationId="{94F56CEB-AEE4-90F1-A6A2-A2A1E305705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067165854" sldId="325"/>
        </pc:sldMkLst>
        <pc:spChg chg="mod">
          <ac:chgData name="Toby Donaldson" userId="2e6e5431-bb17-4c41-9985-d39c50d83c73" providerId="ADAL" clId="{7F9681A8-EEE2-56F4-9B39-ECCBEE0471AC}" dt="2026-02-10T02:53:55.785" v="966" actId="27636"/>
          <ac:spMkLst>
            <pc:docMk/>
            <pc:sldMk cId="3067165854" sldId="325"/>
            <ac:spMk id="2" creationId="{234737C2-A784-962B-1B92-94F3CC71800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067165854" sldId="325"/>
            <ac:spMk id="4" creationId="{80824326-4DE5-0AC0-3672-70D1B995E80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242930591" sldId="326"/>
        </pc:sldMkLst>
        <pc:spChg chg="mod">
          <ac:chgData name="Toby Donaldson" userId="2e6e5431-bb17-4c41-9985-d39c50d83c73" providerId="ADAL" clId="{7F9681A8-EEE2-56F4-9B39-ECCBEE0471AC}" dt="2026-02-10T02:53:55.786" v="967" actId="27636"/>
          <ac:spMkLst>
            <pc:docMk/>
            <pc:sldMk cId="2242930591" sldId="326"/>
            <ac:spMk id="2" creationId="{774C29AD-5B28-A68D-FC3D-CA1B002DDDE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242930591" sldId="326"/>
            <ac:spMk id="4" creationId="{8EB58A07-0EBC-F98B-4665-64BBF76EDBB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31386130" sldId="327"/>
        </pc:sldMkLst>
        <pc:spChg chg="mod">
          <ac:chgData name="Toby Donaldson" userId="2e6e5431-bb17-4c41-9985-d39c50d83c73" providerId="ADAL" clId="{7F9681A8-EEE2-56F4-9B39-ECCBEE0471AC}" dt="2026-02-10T02:53:55.789" v="969" actId="27636"/>
          <ac:spMkLst>
            <pc:docMk/>
            <pc:sldMk cId="3331386130" sldId="327"/>
            <ac:spMk id="2" creationId="{F5215BB7-3D23-6720-671A-DAD247714E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1386130" sldId="327"/>
            <ac:spMk id="4" creationId="{D80121F3-2B21-854C-AB24-DEF167DB20A9}"/>
          </ac:spMkLst>
        </pc:spChg>
        <pc:spChg chg="mod">
          <ac:chgData name="Toby Donaldson" userId="2e6e5431-bb17-4c41-9985-d39c50d83c73" providerId="ADAL" clId="{7F9681A8-EEE2-56F4-9B39-ECCBEE0471AC}" dt="2026-02-10T01:19:38.796" v="699" actId="207"/>
          <ac:spMkLst>
            <pc:docMk/>
            <pc:sldMk cId="3331386130" sldId="327"/>
            <ac:spMk id="25" creationId="{1AC16193-124D-19FA-6E9F-D5F4402E64C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74395922" sldId="328"/>
        </pc:sldMkLst>
        <pc:spChg chg="mod">
          <ac:chgData name="Toby Donaldson" userId="2e6e5431-bb17-4c41-9985-d39c50d83c73" providerId="ADAL" clId="{7F9681A8-EEE2-56F4-9B39-ECCBEE0471AC}" dt="2026-02-10T02:53:55.791" v="970" actId="27636"/>
          <ac:spMkLst>
            <pc:docMk/>
            <pc:sldMk cId="2474395922" sldId="328"/>
            <ac:spMk id="2" creationId="{3E84F73E-749E-26AC-7038-44B3439E524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74395922" sldId="328"/>
            <ac:spMk id="4" creationId="{8E771C95-5881-372D-6569-E912CD0F1710}"/>
          </ac:spMkLst>
        </pc:spChg>
        <pc:spChg chg="mod">
          <ac:chgData name="Toby Donaldson" userId="2e6e5431-bb17-4c41-9985-d39c50d83c73" providerId="ADAL" clId="{7F9681A8-EEE2-56F4-9B39-ECCBEE0471AC}" dt="2026-02-10T01:19:45.773" v="700" actId="207"/>
          <ac:spMkLst>
            <pc:docMk/>
            <pc:sldMk cId="2474395922" sldId="328"/>
            <ac:spMk id="25" creationId="{295A3EE8-FD46-3656-6C48-6AAE3C8FAAE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29072067" sldId="329"/>
        </pc:sldMkLst>
        <pc:spChg chg="mod">
          <ac:chgData name="Toby Donaldson" userId="2e6e5431-bb17-4c41-9985-d39c50d83c73" providerId="ADAL" clId="{7F9681A8-EEE2-56F4-9B39-ECCBEE0471AC}" dt="2026-02-10T02:53:55.794" v="972" actId="27636"/>
          <ac:spMkLst>
            <pc:docMk/>
            <pc:sldMk cId="3329072067" sldId="329"/>
            <ac:spMk id="2" creationId="{0C3D670D-67D8-ACE5-DEB7-84915802824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29072067" sldId="329"/>
            <ac:spMk id="4" creationId="{9CB95911-D050-B5F3-0A81-BBF9DE6022B0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093665967" sldId="330"/>
        </pc:sldMkLst>
        <pc:spChg chg="mod">
          <ac:chgData name="Toby Donaldson" userId="2e6e5431-bb17-4c41-9985-d39c50d83c73" providerId="ADAL" clId="{7F9681A8-EEE2-56F4-9B39-ECCBEE0471AC}" dt="2026-02-10T02:53:55.795" v="973" actId="27636"/>
          <ac:spMkLst>
            <pc:docMk/>
            <pc:sldMk cId="3093665967" sldId="330"/>
            <ac:spMk id="2" creationId="{B0B3F604-52EB-A770-57C7-1B05BC0F336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093665967" sldId="330"/>
            <ac:spMk id="4" creationId="{1F518F2C-1C14-BAB7-2CE6-B9916AABCF2E}"/>
          </ac:spMkLst>
        </pc:spChg>
      </pc:sldChg>
      <pc:sldChg chg="modSp mod">
        <pc:chgData name="Toby Donaldson" userId="2e6e5431-bb17-4c41-9985-d39c50d83c73" providerId="ADAL" clId="{7F9681A8-EEE2-56F4-9B39-ECCBEE0471AC}" dt="2026-02-10T22:09:42.691" v="1268" actId="20577"/>
        <pc:sldMkLst>
          <pc:docMk/>
          <pc:sldMk cId="830828984" sldId="331"/>
        </pc:sldMkLst>
        <pc:spChg chg="mod">
          <ac:chgData name="Toby Donaldson" userId="2e6e5431-bb17-4c41-9985-d39c50d83c73" providerId="ADAL" clId="{7F9681A8-EEE2-56F4-9B39-ECCBEE0471AC}" dt="2026-02-10T02:53:55.799" v="976" actId="27636"/>
          <ac:spMkLst>
            <pc:docMk/>
            <pc:sldMk cId="830828984" sldId="331"/>
            <ac:spMk id="2" creationId="{200614FD-ECE2-A29E-9118-3630CEC5FAF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830828984" sldId="331"/>
            <ac:spMk id="4" creationId="{74EB491A-7DDE-4ABA-3925-68C38E615ED9}"/>
          </ac:spMkLst>
        </pc:spChg>
        <pc:spChg chg="mod">
          <ac:chgData name="Toby Donaldson" userId="2e6e5431-bb17-4c41-9985-d39c50d83c73" providerId="ADAL" clId="{7F9681A8-EEE2-56F4-9B39-ECCBEE0471AC}" dt="2026-02-10T22:09:42.691" v="1268" actId="20577"/>
          <ac:spMkLst>
            <pc:docMk/>
            <pc:sldMk cId="830828984" sldId="331"/>
            <ac:spMk id="20" creationId="{D481F6AF-D9C0-7DCB-DC5B-CB88D2EEEFB1}"/>
          </ac:spMkLst>
        </pc:spChg>
      </pc:sldChg>
      <pc:sldChg chg="modSp mod">
        <pc:chgData name="Toby Donaldson" userId="2e6e5431-bb17-4c41-9985-d39c50d83c73" providerId="ADAL" clId="{7F9681A8-EEE2-56F4-9B39-ECCBEE0471AC}" dt="2026-02-10T22:09:48.530" v="1273" actId="20577"/>
        <pc:sldMkLst>
          <pc:docMk/>
          <pc:sldMk cId="4099979245" sldId="332"/>
        </pc:sldMkLst>
        <pc:spChg chg="mod">
          <ac:chgData name="Toby Donaldson" userId="2e6e5431-bb17-4c41-9985-d39c50d83c73" providerId="ADAL" clId="{7F9681A8-EEE2-56F4-9B39-ECCBEE0471AC}" dt="2026-02-10T02:53:55.801" v="977" actId="27636"/>
          <ac:spMkLst>
            <pc:docMk/>
            <pc:sldMk cId="4099979245" sldId="332"/>
            <ac:spMk id="2" creationId="{4C556CFE-24C9-B7AE-E521-A2E5A1E314B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99979245" sldId="332"/>
            <ac:spMk id="4" creationId="{67C20E83-3F98-DDA1-265C-968FB4924803}"/>
          </ac:spMkLst>
        </pc:spChg>
        <pc:spChg chg="mod">
          <ac:chgData name="Toby Donaldson" userId="2e6e5431-bb17-4c41-9985-d39c50d83c73" providerId="ADAL" clId="{7F9681A8-EEE2-56F4-9B39-ECCBEE0471AC}" dt="2026-02-10T22:09:48.530" v="1273" actId="20577"/>
          <ac:spMkLst>
            <pc:docMk/>
            <pc:sldMk cId="4099979245" sldId="332"/>
            <ac:spMk id="20" creationId="{FDE42B8C-A3DF-CAFF-81A5-359FAFA86107}"/>
          </ac:spMkLst>
        </pc:spChg>
      </pc:sldChg>
      <pc:sldChg chg="modSp mod">
        <pc:chgData name="Toby Donaldson" userId="2e6e5431-bb17-4c41-9985-d39c50d83c73" providerId="ADAL" clId="{7F9681A8-EEE2-56F4-9B39-ECCBEE0471AC}" dt="2026-02-10T22:09:53.670" v="1278" actId="20577"/>
        <pc:sldMkLst>
          <pc:docMk/>
          <pc:sldMk cId="3908506782" sldId="333"/>
        </pc:sldMkLst>
        <pc:spChg chg="mod">
          <ac:chgData name="Toby Donaldson" userId="2e6e5431-bb17-4c41-9985-d39c50d83c73" providerId="ADAL" clId="{7F9681A8-EEE2-56F4-9B39-ECCBEE0471AC}" dt="2026-02-10T02:53:55.802" v="978" actId="27636"/>
          <ac:spMkLst>
            <pc:docMk/>
            <pc:sldMk cId="3908506782" sldId="333"/>
            <ac:spMk id="2" creationId="{645A0105-5DD9-EFCD-DCA7-D2B3C9EFB86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08506782" sldId="333"/>
            <ac:spMk id="4" creationId="{FF827F01-0B5F-6252-927F-B984659030C4}"/>
          </ac:spMkLst>
        </pc:spChg>
        <pc:spChg chg="mod">
          <ac:chgData name="Toby Donaldson" userId="2e6e5431-bb17-4c41-9985-d39c50d83c73" providerId="ADAL" clId="{7F9681A8-EEE2-56F4-9B39-ECCBEE0471AC}" dt="2026-02-10T22:09:53.670" v="1278" actId="20577"/>
          <ac:spMkLst>
            <pc:docMk/>
            <pc:sldMk cId="3908506782" sldId="333"/>
            <ac:spMk id="20" creationId="{846E1880-0BB3-E1FD-FCBE-161E059649A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26431452" sldId="334"/>
        </pc:sldMkLst>
        <pc:spChg chg="mod">
          <ac:chgData name="Toby Donaldson" userId="2e6e5431-bb17-4c41-9985-d39c50d83c73" providerId="ADAL" clId="{7F9681A8-EEE2-56F4-9B39-ECCBEE0471AC}" dt="2026-02-10T02:53:55.804" v="979" actId="27636"/>
          <ac:spMkLst>
            <pc:docMk/>
            <pc:sldMk cId="2726431452" sldId="334"/>
            <ac:spMk id="2" creationId="{752C417F-0384-0C8B-BB4B-115327A34A2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26431452" sldId="334"/>
            <ac:spMk id="4" creationId="{CBF7A1D0-9BB1-CB9C-7B4E-70391E32C9B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72350121" sldId="335"/>
        </pc:sldMkLst>
        <pc:spChg chg="mod">
          <ac:chgData name="Toby Donaldson" userId="2e6e5431-bb17-4c41-9985-d39c50d83c73" providerId="ADAL" clId="{7F9681A8-EEE2-56F4-9B39-ECCBEE0471AC}" dt="2026-02-10T02:53:55.805" v="980" actId="27636"/>
          <ac:spMkLst>
            <pc:docMk/>
            <pc:sldMk cId="2372350121" sldId="335"/>
            <ac:spMk id="2" creationId="{CBF26F88-359B-7801-8638-067DF79FEBE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72350121" sldId="335"/>
            <ac:spMk id="4" creationId="{86ACD496-71C0-7413-C82D-E573C8E8E762}"/>
          </ac:spMkLst>
        </pc:spChg>
        <pc:spChg chg="mod">
          <ac:chgData name="Toby Donaldson" userId="2e6e5431-bb17-4c41-9985-d39c50d83c73" providerId="ADAL" clId="{7F9681A8-EEE2-56F4-9B39-ECCBEE0471AC}" dt="2026-02-10T01:21:36.697" v="706" actId="20577"/>
          <ac:spMkLst>
            <pc:docMk/>
            <pc:sldMk cId="2372350121" sldId="335"/>
            <ac:spMk id="19" creationId="{CE0954A9-83FC-E370-7D31-3CF4C230981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74394563" sldId="336"/>
        </pc:sldMkLst>
        <pc:spChg chg="mod">
          <ac:chgData name="Toby Donaldson" userId="2e6e5431-bb17-4c41-9985-d39c50d83c73" providerId="ADAL" clId="{7F9681A8-EEE2-56F4-9B39-ECCBEE0471AC}" dt="2026-02-10T02:53:55.808" v="982" actId="27636"/>
          <ac:spMkLst>
            <pc:docMk/>
            <pc:sldMk cId="1174394563" sldId="336"/>
            <ac:spMk id="2" creationId="{583A3F03-E35E-006A-90EA-6B9BE03B7BE5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74394563" sldId="336"/>
            <ac:spMk id="4" creationId="{0419ABE2-994A-74AA-1C92-8BD8F52EEB5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71794041" sldId="337"/>
        </pc:sldMkLst>
        <pc:spChg chg="mod">
          <ac:chgData name="Toby Donaldson" userId="2e6e5431-bb17-4c41-9985-d39c50d83c73" providerId="ADAL" clId="{7F9681A8-EEE2-56F4-9B39-ECCBEE0471AC}" dt="2026-02-10T02:53:55.853" v="1012" actId="27636"/>
          <ac:spMkLst>
            <pc:docMk/>
            <pc:sldMk cId="1371794041" sldId="337"/>
            <ac:spMk id="2" creationId="{60B5C59D-D476-EF23-7BC9-85CBAEE070B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71794041" sldId="337"/>
            <ac:spMk id="4" creationId="{B41AE062-1F2F-0ED5-2254-5A33D8D33752}"/>
          </ac:spMkLst>
        </pc:spChg>
      </pc:sldChg>
      <pc:sldChg chg="modSp mod">
        <pc:chgData name="Toby Donaldson" userId="2e6e5431-bb17-4c41-9985-d39c50d83c73" providerId="ADAL" clId="{7F9681A8-EEE2-56F4-9B39-ECCBEE0471AC}" dt="2026-02-10T22:09:37.301" v="1263" actId="20577"/>
        <pc:sldMkLst>
          <pc:docMk/>
          <pc:sldMk cId="1642937533" sldId="338"/>
        </pc:sldMkLst>
        <pc:spChg chg="mod">
          <ac:chgData name="Toby Donaldson" userId="2e6e5431-bb17-4c41-9985-d39c50d83c73" providerId="ADAL" clId="{7F9681A8-EEE2-56F4-9B39-ECCBEE0471AC}" dt="2026-02-10T02:53:55.798" v="975" actId="27636"/>
          <ac:spMkLst>
            <pc:docMk/>
            <pc:sldMk cId="1642937533" sldId="338"/>
            <ac:spMk id="2" creationId="{A27E4EE5-45DF-D520-C39A-14D7C880596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642937533" sldId="338"/>
            <ac:spMk id="4" creationId="{5A0CF58B-D651-106F-3B22-5064F138B43C}"/>
          </ac:spMkLst>
        </pc:spChg>
        <pc:spChg chg="mod">
          <ac:chgData name="Toby Donaldson" userId="2e6e5431-bb17-4c41-9985-d39c50d83c73" providerId="ADAL" clId="{7F9681A8-EEE2-56F4-9B39-ECCBEE0471AC}" dt="2026-02-10T22:09:37.301" v="1263" actId="20577"/>
          <ac:spMkLst>
            <pc:docMk/>
            <pc:sldMk cId="1642937533" sldId="338"/>
            <ac:spMk id="20" creationId="{86348169-2A52-9D00-0F98-5D0288224C1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546697709" sldId="339"/>
        </pc:sldMkLst>
        <pc:spChg chg="mod">
          <ac:chgData name="Toby Donaldson" userId="2e6e5431-bb17-4c41-9985-d39c50d83c73" providerId="ADAL" clId="{7F9681A8-EEE2-56F4-9B39-ECCBEE0471AC}" dt="2026-02-10T02:53:55.797" v="974" actId="27636"/>
          <ac:spMkLst>
            <pc:docMk/>
            <pc:sldMk cId="2546697709" sldId="339"/>
            <ac:spMk id="2" creationId="{70B9E763-0D33-AF0F-94F1-9457E18754E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546697709" sldId="339"/>
            <ac:spMk id="4" creationId="{BC735035-B7F0-A133-4C2A-A87DECD5B55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155798031" sldId="340"/>
        </pc:sldMkLst>
        <pc:spChg chg="mod">
          <ac:chgData name="Toby Donaldson" userId="2e6e5431-bb17-4c41-9985-d39c50d83c73" providerId="ADAL" clId="{7F9681A8-EEE2-56F4-9B39-ECCBEE0471AC}" dt="2026-02-10T02:53:55.806" v="981" actId="27636"/>
          <ac:spMkLst>
            <pc:docMk/>
            <pc:sldMk cId="4155798031" sldId="340"/>
            <ac:spMk id="2" creationId="{F15478FA-E6D4-8110-31B6-4C79BE0F5F0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155798031" sldId="340"/>
            <ac:spMk id="4" creationId="{2AD0B4BF-1374-3847-9AA2-D93E7BB4F82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39854315" sldId="341"/>
        </pc:sldMkLst>
        <pc:spChg chg="mod">
          <ac:chgData name="Toby Donaldson" userId="2e6e5431-bb17-4c41-9985-d39c50d83c73" providerId="ADAL" clId="{7F9681A8-EEE2-56F4-9B39-ECCBEE0471AC}" dt="2026-02-10T02:53:55.809" v="983" actId="27636"/>
          <ac:spMkLst>
            <pc:docMk/>
            <pc:sldMk cId="3339854315" sldId="341"/>
            <ac:spMk id="2" creationId="{CD11006A-3B21-A0A8-E3D1-E026896C207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9854315" sldId="341"/>
            <ac:spMk id="4" creationId="{3EF6C1F8-BE37-4077-4E78-0A72AEBDB77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6085550" sldId="342"/>
        </pc:sldMkLst>
        <pc:spChg chg="mod">
          <ac:chgData name="Toby Donaldson" userId="2e6e5431-bb17-4c41-9985-d39c50d83c73" providerId="ADAL" clId="{7F9681A8-EEE2-56F4-9B39-ECCBEE0471AC}" dt="2026-02-10T02:53:55.810" v="984" actId="27636"/>
          <ac:spMkLst>
            <pc:docMk/>
            <pc:sldMk cId="336085550" sldId="342"/>
            <ac:spMk id="2" creationId="{2BE91C46-ECB8-83CA-2E6D-32BF2ED51EF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6085550" sldId="342"/>
            <ac:spMk id="4" creationId="{0064189B-F863-B03C-0DBB-EEF7BCD1354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7917573" sldId="344"/>
        </pc:sldMkLst>
        <pc:spChg chg="mod">
          <ac:chgData name="Toby Donaldson" userId="2e6e5431-bb17-4c41-9985-d39c50d83c73" providerId="ADAL" clId="{7F9681A8-EEE2-56F4-9B39-ECCBEE0471AC}" dt="2026-02-10T02:53:55.812" v="985" actId="27636"/>
          <ac:spMkLst>
            <pc:docMk/>
            <pc:sldMk cId="1517917573" sldId="344"/>
            <ac:spMk id="2" creationId="{BA12D25D-B7B4-6E80-CF9E-2033023E2A9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7917573" sldId="344"/>
            <ac:spMk id="4" creationId="{B162432F-CEB2-D000-1E8E-910544D3928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51939366" sldId="345"/>
        </pc:sldMkLst>
        <pc:spChg chg="mod">
          <ac:chgData name="Toby Donaldson" userId="2e6e5431-bb17-4c41-9985-d39c50d83c73" providerId="ADAL" clId="{7F9681A8-EEE2-56F4-9B39-ECCBEE0471AC}" dt="2026-02-10T02:53:55.813" v="986" actId="27636"/>
          <ac:spMkLst>
            <pc:docMk/>
            <pc:sldMk cId="1151939366" sldId="345"/>
            <ac:spMk id="2" creationId="{0C7CE6E5-5722-00DA-144B-E4DD35743E0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51939366" sldId="345"/>
            <ac:spMk id="4" creationId="{3E68266E-88CF-46EA-B6DD-495D4F0F377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85766" sldId="346"/>
        </pc:sldMkLst>
        <pc:spChg chg="mod">
          <ac:chgData name="Toby Donaldson" userId="2e6e5431-bb17-4c41-9985-d39c50d83c73" providerId="ADAL" clId="{7F9681A8-EEE2-56F4-9B39-ECCBEE0471AC}" dt="2026-02-10T02:53:55.814" v="987" actId="27636"/>
          <ac:spMkLst>
            <pc:docMk/>
            <pc:sldMk cId="13885766" sldId="346"/>
            <ac:spMk id="2" creationId="{1DBE0A7C-5982-9419-D14C-31A7E0E6ED4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85766" sldId="346"/>
            <ac:spMk id="4" creationId="{F6824ABD-FFDA-C11F-E3CA-68CB23EEEDE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10768386" sldId="347"/>
        </pc:sldMkLst>
        <pc:spChg chg="mod">
          <ac:chgData name="Toby Donaldson" userId="2e6e5431-bb17-4c41-9985-d39c50d83c73" providerId="ADAL" clId="{7F9681A8-EEE2-56F4-9B39-ECCBEE0471AC}" dt="2026-02-10T02:53:55.816" v="988" actId="27636"/>
          <ac:spMkLst>
            <pc:docMk/>
            <pc:sldMk cId="3910768386" sldId="347"/>
            <ac:spMk id="2" creationId="{04A5D921-FB85-6FBE-1705-E666AECF3BD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10768386" sldId="347"/>
            <ac:spMk id="4" creationId="{4CECC157-EFCC-FD01-CBEB-24C11295C5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255971920" sldId="348"/>
        </pc:sldMkLst>
        <pc:spChg chg="mod">
          <ac:chgData name="Toby Donaldson" userId="2e6e5431-bb17-4c41-9985-d39c50d83c73" providerId="ADAL" clId="{7F9681A8-EEE2-56F4-9B39-ECCBEE0471AC}" dt="2026-02-10T02:53:55.817" v="989" actId="27636"/>
          <ac:spMkLst>
            <pc:docMk/>
            <pc:sldMk cId="4255971920" sldId="348"/>
            <ac:spMk id="2" creationId="{60AF42C9-4D9A-7B54-B5D7-EE618CA6B41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55971920" sldId="348"/>
            <ac:spMk id="4" creationId="{3CE87031-A6E8-FD7F-5ADD-223E39A3A54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144644832" sldId="349"/>
        </pc:sldMkLst>
        <pc:spChg chg="mod">
          <ac:chgData name="Toby Donaldson" userId="2e6e5431-bb17-4c41-9985-d39c50d83c73" providerId="ADAL" clId="{7F9681A8-EEE2-56F4-9B39-ECCBEE0471AC}" dt="2026-02-10T02:53:55.819" v="990" actId="27636"/>
          <ac:spMkLst>
            <pc:docMk/>
            <pc:sldMk cId="3144644832" sldId="349"/>
            <ac:spMk id="2" creationId="{7D8BB5A0-488A-BE7A-763A-C0F0072FB1A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144644832" sldId="349"/>
            <ac:spMk id="4" creationId="{75C20EF5-A657-A32E-0137-063248797B6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00028437" sldId="350"/>
        </pc:sldMkLst>
        <pc:spChg chg="mod">
          <ac:chgData name="Toby Donaldson" userId="2e6e5431-bb17-4c41-9985-d39c50d83c73" providerId="ADAL" clId="{7F9681A8-EEE2-56F4-9B39-ECCBEE0471AC}" dt="2026-02-10T02:53:55.820" v="991" actId="27636"/>
          <ac:spMkLst>
            <pc:docMk/>
            <pc:sldMk cId="3600028437" sldId="350"/>
            <ac:spMk id="2" creationId="{A8433059-2482-22D6-7F6F-58082BC6702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00028437" sldId="350"/>
            <ac:spMk id="4" creationId="{7899F260-1D5C-4448-D83E-2C0C5B78071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768896395" sldId="351"/>
        </pc:sldMkLst>
        <pc:spChg chg="mod">
          <ac:chgData name="Toby Donaldson" userId="2e6e5431-bb17-4c41-9985-d39c50d83c73" providerId="ADAL" clId="{7F9681A8-EEE2-56F4-9B39-ECCBEE0471AC}" dt="2026-02-10T02:53:55.822" v="992" actId="27636"/>
          <ac:spMkLst>
            <pc:docMk/>
            <pc:sldMk cId="1768896395" sldId="351"/>
            <ac:spMk id="2" creationId="{CFD49C89-935B-D024-FE02-C8E78B52753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768896395" sldId="351"/>
            <ac:spMk id="4" creationId="{6816C4EA-8176-016A-E501-47C9335EC9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78372094" sldId="352"/>
        </pc:sldMkLst>
        <pc:spChg chg="mod">
          <ac:chgData name="Toby Donaldson" userId="2e6e5431-bb17-4c41-9985-d39c50d83c73" providerId="ADAL" clId="{7F9681A8-EEE2-56F4-9B39-ECCBEE0471AC}" dt="2026-02-10T02:53:55.823" v="993" actId="27636"/>
          <ac:spMkLst>
            <pc:docMk/>
            <pc:sldMk cId="3578372094" sldId="352"/>
            <ac:spMk id="2" creationId="{68C2ED0E-365C-6C61-B93E-C2CF06FAEAD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78372094" sldId="352"/>
            <ac:spMk id="4" creationId="{2146F4FE-2F38-BBD5-8D6D-1A398BDB0BE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040492478" sldId="353"/>
        </pc:sldMkLst>
        <pc:spChg chg="mod">
          <ac:chgData name="Toby Donaldson" userId="2e6e5431-bb17-4c41-9985-d39c50d83c73" providerId="ADAL" clId="{7F9681A8-EEE2-56F4-9B39-ECCBEE0471AC}" dt="2026-02-10T02:53:55.825" v="994" actId="27636"/>
          <ac:spMkLst>
            <pc:docMk/>
            <pc:sldMk cId="2040492478" sldId="353"/>
            <ac:spMk id="2" creationId="{BC2EF95A-8936-9B95-F01C-2E6B3E3CA925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040492478" sldId="353"/>
            <ac:spMk id="4" creationId="{9DEEE4EB-236D-09D5-F4F4-0717EE7044E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488601082" sldId="355"/>
        </pc:sldMkLst>
        <pc:spChg chg="mod">
          <ac:chgData name="Toby Donaldson" userId="2e6e5431-bb17-4c41-9985-d39c50d83c73" providerId="ADAL" clId="{7F9681A8-EEE2-56F4-9B39-ECCBEE0471AC}" dt="2026-02-10T02:53:55.828" v="996" actId="27636"/>
          <ac:spMkLst>
            <pc:docMk/>
            <pc:sldMk cId="1488601082" sldId="355"/>
            <ac:spMk id="2" creationId="{FE00C732-7851-2C80-4AAB-024D4B642A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488601082" sldId="355"/>
            <ac:spMk id="4" creationId="{31802217-D96F-C57E-4994-CE6DE42F2AF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05743955" sldId="356"/>
        </pc:sldMkLst>
        <pc:spChg chg="mod">
          <ac:chgData name="Toby Donaldson" userId="2e6e5431-bb17-4c41-9985-d39c50d83c73" providerId="ADAL" clId="{7F9681A8-EEE2-56F4-9B39-ECCBEE0471AC}" dt="2026-02-10T02:53:55.826" v="995" actId="27636"/>
          <ac:spMkLst>
            <pc:docMk/>
            <pc:sldMk cId="3505743955" sldId="356"/>
            <ac:spMk id="2" creationId="{052F02D8-FD9B-FD62-1041-36245DF2A9D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05743955" sldId="356"/>
            <ac:spMk id="4" creationId="{59D6BAA5-7AD5-07DC-2CFE-ECA4347D4FB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16104049" sldId="357"/>
        </pc:sldMkLst>
        <pc:spChg chg="mod">
          <ac:chgData name="Toby Donaldson" userId="2e6e5431-bb17-4c41-9985-d39c50d83c73" providerId="ADAL" clId="{7F9681A8-EEE2-56F4-9B39-ECCBEE0471AC}" dt="2026-02-10T02:53:55.831" v="998" actId="27636"/>
          <ac:spMkLst>
            <pc:docMk/>
            <pc:sldMk cId="416104049" sldId="357"/>
            <ac:spMk id="2" creationId="{880EC29B-6C14-88F8-D926-9BEB9C8EADB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16104049" sldId="357"/>
            <ac:spMk id="4" creationId="{EC498F5E-47FE-47F6-2AD4-6ADCAB64547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6446095" sldId="358"/>
        </pc:sldMkLst>
        <pc:spChg chg="mod">
          <ac:chgData name="Toby Donaldson" userId="2e6e5431-bb17-4c41-9985-d39c50d83c73" providerId="ADAL" clId="{7F9681A8-EEE2-56F4-9B39-ECCBEE0471AC}" dt="2026-02-10T02:53:55.832" v="999" actId="27636"/>
          <ac:spMkLst>
            <pc:docMk/>
            <pc:sldMk cId="1516446095" sldId="358"/>
            <ac:spMk id="2" creationId="{ADAFC4BE-4369-5E99-AA1C-5FC17AE332C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6446095" sldId="358"/>
            <ac:spMk id="4" creationId="{BCE87DD9-915A-E666-CD06-CDAF2578705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19385683" sldId="359"/>
        </pc:sldMkLst>
        <pc:spChg chg="mod">
          <ac:chgData name="Toby Donaldson" userId="2e6e5431-bb17-4c41-9985-d39c50d83c73" providerId="ADAL" clId="{7F9681A8-EEE2-56F4-9B39-ECCBEE0471AC}" dt="2026-02-10T02:53:55.834" v="1000" actId="27636"/>
          <ac:spMkLst>
            <pc:docMk/>
            <pc:sldMk cId="3919385683" sldId="359"/>
            <ac:spMk id="2" creationId="{A4935E2D-78A0-896E-D3B4-3B050FD06B0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19385683" sldId="359"/>
            <ac:spMk id="4" creationId="{3020B284-6CEE-D80A-1D20-6A8BCAC536B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609197238" sldId="360"/>
        </pc:sldMkLst>
        <pc:spChg chg="mod">
          <ac:chgData name="Toby Donaldson" userId="2e6e5431-bb17-4c41-9985-d39c50d83c73" providerId="ADAL" clId="{7F9681A8-EEE2-56F4-9B39-ECCBEE0471AC}" dt="2026-02-10T02:53:55.836" v="1001" actId="27636"/>
          <ac:spMkLst>
            <pc:docMk/>
            <pc:sldMk cId="2609197238" sldId="360"/>
            <ac:spMk id="2" creationId="{7A0C329B-A689-2843-E338-CC36D5D0719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09197238" sldId="360"/>
            <ac:spMk id="4" creationId="{536D417E-1733-067D-8885-0337E4BFEBA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6092794" sldId="361"/>
        </pc:sldMkLst>
        <pc:spChg chg="mod">
          <ac:chgData name="Toby Donaldson" userId="2e6e5431-bb17-4c41-9985-d39c50d83c73" providerId="ADAL" clId="{7F9681A8-EEE2-56F4-9B39-ECCBEE0471AC}" dt="2026-02-10T02:53:55.829" v="997" actId="27636"/>
          <ac:spMkLst>
            <pc:docMk/>
            <pc:sldMk cId="1516092794" sldId="361"/>
            <ac:spMk id="2" creationId="{23992492-2CE2-42D3-3B5C-2619E14F9BF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6092794" sldId="361"/>
            <ac:spMk id="4" creationId="{FA0D3B0E-18C1-6849-FA6B-D1A8E16C29C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0601291" sldId="362"/>
        </pc:sldMkLst>
        <pc:spChg chg="mod">
          <ac:chgData name="Toby Donaldson" userId="2e6e5431-bb17-4c41-9985-d39c50d83c73" providerId="ADAL" clId="{7F9681A8-EEE2-56F4-9B39-ECCBEE0471AC}" dt="2026-02-10T02:53:55.840" v="1004" actId="27636"/>
          <ac:spMkLst>
            <pc:docMk/>
            <pc:sldMk cId="190601291" sldId="362"/>
            <ac:spMk id="2" creationId="{24CA9F36-A038-E2DF-9D9A-1AB3F07D23B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0601291" sldId="362"/>
            <ac:spMk id="4" creationId="{4F1875FB-C500-5847-AB61-26051E0001C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8484672" sldId="363"/>
        </pc:sldMkLst>
        <pc:spChg chg="mod">
          <ac:chgData name="Toby Donaldson" userId="2e6e5431-bb17-4c41-9985-d39c50d83c73" providerId="ADAL" clId="{7F9681A8-EEE2-56F4-9B39-ECCBEE0471AC}" dt="2026-02-10T02:53:55.837" v="1002" actId="27636"/>
          <ac:spMkLst>
            <pc:docMk/>
            <pc:sldMk cId="1958484672" sldId="363"/>
            <ac:spMk id="2" creationId="{C89DC42C-60EB-5455-08E6-6DB49D8CB89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8484672" sldId="363"/>
            <ac:spMk id="4" creationId="{C4F64F87-364F-9F5E-DEB4-B0C6E6C426A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8756334" sldId="364"/>
        </pc:sldMkLst>
        <pc:spChg chg="mod">
          <ac:chgData name="Toby Donaldson" userId="2e6e5431-bb17-4c41-9985-d39c50d83c73" providerId="ADAL" clId="{7F9681A8-EEE2-56F4-9B39-ECCBEE0471AC}" dt="2026-02-10T02:53:55.842" v="1005" actId="27636"/>
          <ac:spMkLst>
            <pc:docMk/>
            <pc:sldMk cId="1958756334" sldId="364"/>
            <ac:spMk id="2" creationId="{312FE0D1-751A-3DCB-F94D-A1C3173E26F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8756334" sldId="364"/>
            <ac:spMk id="4" creationId="{BF6C40A8-676F-8904-1CBF-C028C2FF6EF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86851511" sldId="365"/>
        </pc:sldMkLst>
        <pc:spChg chg="mod">
          <ac:chgData name="Toby Donaldson" userId="2e6e5431-bb17-4c41-9985-d39c50d83c73" providerId="ADAL" clId="{7F9681A8-EEE2-56F4-9B39-ECCBEE0471AC}" dt="2026-02-10T02:53:55.843" v="1006" actId="27636"/>
          <ac:spMkLst>
            <pc:docMk/>
            <pc:sldMk cId="2786851511" sldId="365"/>
            <ac:spMk id="2" creationId="{B160B16A-4FCE-8C83-49CA-3AD65D75E0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86851511" sldId="365"/>
            <ac:spMk id="4" creationId="{EAE3626E-0989-7C96-E2F2-7F4560BAE2F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284118100" sldId="366"/>
        </pc:sldMkLst>
        <pc:spChg chg="mod">
          <ac:chgData name="Toby Donaldson" userId="2e6e5431-bb17-4c41-9985-d39c50d83c73" providerId="ADAL" clId="{7F9681A8-EEE2-56F4-9B39-ECCBEE0471AC}" dt="2026-02-10T02:53:55.845" v="1007" actId="27636"/>
          <ac:spMkLst>
            <pc:docMk/>
            <pc:sldMk cId="2284118100" sldId="366"/>
            <ac:spMk id="2" creationId="{98BD0DBF-609B-4F04-50A7-CACB768A194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284118100" sldId="366"/>
            <ac:spMk id="4" creationId="{D96A8813-4EA1-28AC-D5D0-7EB240CF45B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113328223" sldId="367"/>
        </pc:sldMkLst>
        <pc:spChg chg="mod">
          <ac:chgData name="Toby Donaldson" userId="2e6e5431-bb17-4c41-9985-d39c50d83c73" providerId="ADAL" clId="{7F9681A8-EEE2-56F4-9B39-ECCBEE0471AC}" dt="2026-02-10T02:53:55.839" v="1003" actId="27636"/>
          <ac:spMkLst>
            <pc:docMk/>
            <pc:sldMk cId="2113328223" sldId="367"/>
            <ac:spMk id="2" creationId="{8A6D737B-F6D8-13F9-97FD-1BA250EB2B4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113328223" sldId="367"/>
            <ac:spMk id="4" creationId="{42DF6E08-C25A-DB27-428C-7054B6DF0BE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57840613" sldId="368"/>
        </pc:sldMkLst>
        <pc:spChg chg="mod">
          <ac:chgData name="Toby Donaldson" userId="2e6e5431-bb17-4c41-9985-d39c50d83c73" providerId="ADAL" clId="{7F9681A8-EEE2-56F4-9B39-ECCBEE0471AC}" dt="2026-02-10T02:53:55.846" v="1008" actId="27636"/>
          <ac:spMkLst>
            <pc:docMk/>
            <pc:sldMk cId="457840613" sldId="368"/>
            <ac:spMk id="2" creationId="{6CCEA3DC-04A0-833E-E505-8156C526BE4D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57840613" sldId="368"/>
            <ac:spMk id="4" creationId="{7AC3DFAE-AA75-FE23-48A3-8C71E5543BCA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8488476" sldId="369"/>
        </pc:sldMkLst>
        <pc:spChg chg="mod">
          <ac:chgData name="Toby Donaldson" userId="2e6e5431-bb17-4c41-9985-d39c50d83c73" providerId="ADAL" clId="{7F9681A8-EEE2-56F4-9B39-ECCBEE0471AC}" dt="2026-02-10T02:53:55.848" v="1009" actId="27636"/>
          <ac:spMkLst>
            <pc:docMk/>
            <pc:sldMk cId="1388488476" sldId="369"/>
            <ac:spMk id="2" creationId="{E257AE23-7DDD-B480-26C4-A9BE0C44AF4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8488476" sldId="369"/>
            <ac:spMk id="4" creationId="{390FCD91-0EB5-349B-E817-6A06C446440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13898507" sldId="370"/>
        </pc:sldMkLst>
        <pc:spChg chg="mod">
          <ac:chgData name="Toby Donaldson" userId="2e6e5431-bb17-4c41-9985-d39c50d83c73" providerId="ADAL" clId="{7F9681A8-EEE2-56F4-9B39-ECCBEE0471AC}" dt="2026-02-10T02:53:55.850" v="1010" actId="27636"/>
          <ac:spMkLst>
            <pc:docMk/>
            <pc:sldMk cId="3613898507" sldId="370"/>
            <ac:spMk id="2" creationId="{53C4BE03-1E0A-20C8-EEB5-B269D0B86AF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13898507" sldId="370"/>
            <ac:spMk id="4" creationId="{31961613-EE61-35C9-8243-22B61853854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45780534" sldId="371"/>
        </pc:sldMkLst>
        <pc:spChg chg="mod">
          <ac:chgData name="Toby Donaldson" userId="2e6e5431-bb17-4c41-9985-d39c50d83c73" providerId="ADAL" clId="{7F9681A8-EEE2-56F4-9B39-ECCBEE0471AC}" dt="2026-02-10T02:53:55.851" v="1011" actId="27636"/>
          <ac:spMkLst>
            <pc:docMk/>
            <pc:sldMk cId="2445780534" sldId="371"/>
            <ac:spMk id="2" creationId="{D5E23654-E8FC-D114-25F5-509EE636A52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45780534" sldId="371"/>
            <ac:spMk id="4" creationId="{B08094B3-BCF1-A155-2F11-4707E619A13F}"/>
          </ac:spMkLst>
        </pc:spChg>
      </pc:sldChg>
      <pc:sldChg chg="modSp mod">
        <pc:chgData name="Toby Donaldson" userId="2e6e5431-bb17-4c41-9985-d39c50d83c73" providerId="ADAL" clId="{7F9681A8-EEE2-56F4-9B39-ECCBEE0471AC}" dt="2026-02-10T22:02:48.924" v="1169" actId="2711"/>
        <pc:sldMkLst>
          <pc:docMk/>
          <pc:sldMk cId="3269997775" sldId="373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69997775" sldId="373"/>
            <ac:spMk id="4" creationId="{6D2E969B-B43A-F102-FF6F-106ED83ACA38}"/>
          </ac:spMkLst>
        </pc:spChg>
      </pc:sldChg>
      <pc:sldChg chg="modSp mod">
        <pc:chgData name="Toby Donaldson" userId="2e6e5431-bb17-4c41-9985-d39c50d83c73" providerId="ADAL" clId="{7F9681A8-EEE2-56F4-9B39-ECCBEE0471AC}" dt="2026-02-10T22:03:25.303" v="1172" actId="20577"/>
        <pc:sldMkLst>
          <pc:docMk/>
          <pc:sldMk cId="2760953719" sldId="374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60953719" sldId="374"/>
            <ac:spMk id="4" creationId="{3EF549E0-6D0E-4077-CABA-FC976005CA55}"/>
          </ac:spMkLst>
        </pc:spChg>
        <pc:spChg chg="mod">
          <ac:chgData name="Toby Donaldson" userId="2e6e5431-bb17-4c41-9985-d39c50d83c73" providerId="ADAL" clId="{7F9681A8-EEE2-56F4-9B39-ECCBEE0471AC}" dt="2026-02-10T22:03:25.303" v="1172" actId="20577"/>
          <ac:spMkLst>
            <pc:docMk/>
            <pc:sldMk cId="2760953719" sldId="374"/>
            <ac:spMk id="11" creationId="{C21C85CE-D98B-4E2A-2979-3848D1E8E66E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1423492479" sldId="37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423492479" sldId="375"/>
            <ac:spMk id="4" creationId="{241ADBE1-3566-DB4E-ECDC-A631D6BE098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55341117" sldId="376"/>
        </pc:sldMkLst>
        <pc:spChg chg="mod">
          <ac:chgData name="Toby Donaldson" userId="2e6e5431-bb17-4c41-9985-d39c50d83c73" providerId="ADAL" clId="{7F9681A8-EEE2-56F4-9B39-ECCBEE0471AC}" dt="2026-02-10T02:53:47.405" v="875" actId="27636"/>
          <ac:spMkLst>
            <pc:docMk/>
            <pc:sldMk cId="1155341117" sldId="376"/>
            <ac:spMk id="2" creationId="{6EA380D6-30AC-5EDE-F4B8-CF8E8C52069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55341117" sldId="376"/>
            <ac:spMk id="4" creationId="{C55961E0-45E0-0F80-41C2-187D745FC3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7091156" sldId="377"/>
        </pc:sldMkLst>
        <pc:spChg chg="mod">
          <ac:chgData name="Toby Donaldson" userId="2e6e5431-bb17-4c41-9985-d39c50d83c73" providerId="ADAL" clId="{7F9681A8-EEE2-56F4-9B39-ECCBEE0471AC}" dt="2026-02-10T02:53:47.406" v="876" actId="27636"/>
          <ac:spMkLst>
            <pc:docMk/>
            <pc:sldMk cId="1387091156" sldId="377"/>
            <ac:spMk id="2" creationId="{96DEAF24-F81F-C756-7171-10AD8B5764B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7091156" sldId="377"/>
            <ac:spMk id="4" creationId="{8B4A503B-BB99-C3D0-9048-A5F15C639BE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29617682" sldId="378"/>
        </pc:sldMkLst>
        <pc:spChg chg="mod">
          <ac:chgData name="Toby Donaldson" userId="2e6e5431-bb17-4c41-9985-d39c50d83c73" providerId="ADAL" clId="{7F9681A8-EEE2-56F4-9B39-ECCBEE0471AC}" dt="2026-02-10T02:53:47.407" v="877" actId="27636"/>
          <ac:spMkLst>
            <pc:docMk/>
            <pc:sldMk cId="3529617682" sldId="378"/>
            <ac:spMk id="2" creationId="{F89C9836-1645-7EAC-AF8C-711E549BE47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29617682" sldId="378"/>
            <ac:spMk id="4" creationId="{4DBC539E-EE9F-90CE-2704-CD5E59CC7C73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36171663" sldId="379"/>
        </pc:sldMkLst>
        <pc:spChg chg="mod">
          <ac:chgData name="Toby Donaldson" userId="2e6e5431-bb17-4c41-9985-d39c50d83c73" providerId="ADAL" clId="{7F9681A8-EEE2-56F4-9B39-ECCBEE0471AC}" dt="2026-02-10T02:53:47.408" v="878" actId="27636"/>
          <ac:spMkLst>
            <pc:docMk/>
            <pc:sldMk cId="1536171663" sldId="379"/>
            <ac:spMk id="2" creationId="{72193912-8514-E361-3BB1-FA0CF364348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36171663" sldId="379"/>
            <ac:spMk id="4" creationId="{1EBC2BBD-8078-E337-8F0A-B3A0A04AC3C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93311143" sldId="380"/>
        </pc:sldMkLst>
        <pc:spChg chg="mod">
          <ac:chgData name="Toby Donaldson" userId="2e6e5431-bb17-4c41-9985-d39c50d83c73" providerId="ADAL" clId="{7F9681A8-EEE2-56F4-9B39-ECCBEE0471AC}" dt="2026-02-10T02:53:47.409" v="879" actId="27636"/>
          <ac:spMkLst>
            <pc:docMk/>
            <pc:sldMk cId="1593311143" sldId="380"/>
            <ac:spMk id="2" creationId="{FC6AA67E-8DBC-D333-E3A2-C2B4A8CBBF3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93311143" sldId="380"/>
            <ac:spMk id="4" creationId="{40C5F97A-F4DD-2301-97C2-CA719AF78D2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50130683" sldId="382"/>
        </pc:sldMkLst>
        <pc:spChg chg="mod">
          <ac:chgData name="Toby Donaldson" userId="2e6e5431-bb17-4c41-9985-d39c50d83c73" providerId="ADAL" clId="{7F9681A8-EEE2-56F4-9B39-ECCBEE0471AC}" dt="2026-02-10T02:53:47.410" v="880" actId="27636"/>
          <ac:spMkLst>
            <pc:docMk/>
            <pc:sldMk cId="3250130683" sldId="382"/>
            <ac:spMk id="2" creationId="{48E250E7-C07B-3442-89BC-25AFC796F95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50130683" sldId="382"/>
            <ac:spMk id="4" creationId="{EEF8D9DF-61DA-1BD5-CB3A-74629198C3D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963131715" sldId="383"/>
        </pc:sldMkLst>
        <pc:spChg chg="mod">
          <ac:chgData name="Toby Donaldson" userId="2e6e5431-bb17-4c41-9985-d39c50d83c73" providerId="ADAL" clId="{7F9681A8-EEE2-56F4-9B39-ECCBEE0471AC}" dt="2026-02-10T02:53:47.411" v="881" actId="27636"/>
          <ac:spMkLst>
            <pc:docMk/>
            <pc:sldMk cId="2963131715" sldId="383"/>
            <ac:spMk id="2" creationId="{F894EA3B-2C3A-2271-DAFC-8FBD5939185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963131715" sldId="383"/>
            <ac:spMk id="4" creationId="{48CE2EC6-2A63-E558-70D2-BD9D43F3F6D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808253120" sldId="384"/>
        </pc:sldMkLst>
        <pc:spChg chg="mod">
          <ac:chgData name="Toby Donaldson" userId="2e6e5431-bb17-4c41-9985-d39c50d83c73" providerId="ADAL" clId="{7F9681A8-EEE2-56F4-9B39-ECCBEE0471AC}" dt="2026-02-10T02:53:47.412" v="882" actId="27636"/>
          <ac:spMkLst>
            <pc:docMk/>
            <pc:sldMk cId="3808253120" sldId="384"/>
            <ac:spMk id="2" creationId="{B49B807D-BB28-1D32-19DA-45F571AFA56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808253120" sldId="384"/>
            <ac:spMk id="4" creationId="{0D0205EB-A0DE-6758-E9B9-B1DBAB43860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86952131" sldId="385"/>
        </pc:sldMkLst>
        <pc:spChg chg="mod">
          <ac:chgData name="Toby Donaldson" userId="2e6e5431-bb17-4c41-9985-d39c50d83c73" providerId="ADAL" clId="{7F9681A8-EEE2-56F4-9B39-ECCBEE0471AC}" dt="2026-02-10T02:53:47.413" v="883" actId="27636"/>
          <ac:spMkLst>
            <pc:docMk/>
            <pc:sldMk cId="3686952131" sldId="385"/>
            <ac:spMk id="2" creationId="{E92B69B6-69D4-31BF-BB6E-CA604C79099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86952131" sldId="385"/>
            <ac:spMk id="4" creationId="{3B5036F1-83A0-0DAB-04C4-63D538C44D9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274651573" sldId="386"/>
        </pc:sldMkLst>
        <pc:spChg chg="mod">
          <ac:chgData name="Toby Donaldson" userId="2e6e5431-bb17-4c41-9985-d39c50d83c73" providerId="ADAL" clId="{7F9681A8-EEE2-56F4-9B39-ECCBEE0471AC}" dt="2026-02-10T02:53:47.415" v="884" actId="27636"/>
          <ac:spMkLst>
            <pc:docMk/>
            <pc:sldMk cId="1274651573" sldId="386"/>
            <ac:spMk id="2" creationId="{2EA1A909-80CD-BF76-49C8-BE61C3AD21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274651573" sldId="386"/>
            <ac:spMk id="4" creationId="{C9EEF1F2-0B0E-AFF7-8CD6-2EC1A9461A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88711429" sldId="387"/>
        </pc:sldMkLst>
        <pc:spChg chg="mod">
          <ac:chgData name="Toby Donaldson" userId="2e6e5431-bb17-4c41-9985-d39c50d83c73" providerId="ADAL" clId="{7F9681A8-EEE2-56F4-9B39-ECCBEE0471AC}" dt="2026-02-10T02:53:47.416" v="885" actId="27636"/>
          <ac:spMkLst>
            <pc:docMk/>
            <pc:sldMk cId="2388711429" sldId="387"/>
            <ac:spMk id="2" creationId="{1C4F0737-52F7-1D3F-0210-7BDB63DBBC7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88711429" sldId="387"/>
            <ac:spMk id="4" creationId="{D467A304-3136-61F8-D3DA-F8D45AF3EA5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36620219" sldId="388"/>
        </pc:sldMkLst>
        <pc:spChg chg="mod">
          <ac:chgData name="Toby Donaldson" userId="2e6e5431-bb17-4c41-9985-d39c50d83c73" providerId="ADAL" clId="{7F9681A8-EEE2-56F4-9B39-ECCBEE0471AC}" dt="2026-02-10T02:53:47.417" v="886" actId="27636"/>
          <ac:spMkLst>
            <pc:docMk/>
            <pc:sldMk cId="3236620219" sldId="388"/>
            <ac:spMk id="2" creationId="{D846E814-559D-C3BD-F71E-58E43655B3C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36620219" sldId="388"/>
            <ac:spMk id="4" creationId="{D83AECF2-66F0-91FB-9335-7E0542B74C3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77716139" sldId="389"/>
        </pc:sldMkLst>
        <pc:spChg chg="mod">
          <ac:chgData name="Toby Donaldson" userId="2e6e5431-bb17-4c41-9985-d39c50d83c73" providerId="ADAL" clId="{7F9681A8-EEE2-56F4-9B39-ECCBEE0471AC}" dt="2026-02-10T02:53:47.418" v="887" actId="27636"/>
          <ac:spMkLst>
            <pc:docMk/>
            <pc:sldMk cId="1577716139" sldId="389"/>
            <ac:spMk id="2" creationId="{8F246AF9-441A-E1B3-47D9-443BE1BC3F8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77716139" sldId="389"/>
            <ac:spMk id="4" creationId="{7980C398-D72E-C236-3F64-16DD39DA9F2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30378055" sldId="390"/>
        </pc:sldMkLst>
        <pc:spChg chg="mod">
          <ac:chgData name="Toby Donaldson" userId="2e6e5431-bb17-4c41-9985-d39c50d83c73" providerId="ADAL" clId="{7F9681A8-EEE2-56F4-9B39-ECCBEE0471AC}" dt="2026-02-10T02:53:47.420" v="888" actId="27636"/>
          <ac:spMkLst>
            <pc:docMk/>
            <pc:sldMk cId="3530378055" sldId="390"/>
            <ac:spMk id="2" creationId="{76D10CA3-1085-6957-8689-123C9F33491D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30378055" sldId="390"/>
            <ac:spMk id="4" creationId="{C16D1F6D-FC55-36AF-EE62-AAB29F21439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83137732" sldId="391"/>
        </pc:sldMkLst>
        <pc:spChg chg="mod">
          <ac:chgData name="Toby Donaldson" userId="2e6e5431-bb17-4c41-9985-d39c50d83c73" providerId="ADAL" clId="{7F9681A8-EEE2-56F4-9B39-ECCBEE0471AC}" dt="2026-02-10T02:53:47.421" v="889" actId="27636"/>
          <ac:spMkLst>
            <pc:docMk/>
            <pc:sldMk cId="2783137732" sldId="391"/>
            <ac:spMk id="2" creationId="{A5CEACBB-4408-9B91-4662-46048C65717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83137732" sldId="391"/>
            <ac:spMk id="4" creationId="{5DE00F26-DAD8-6BD1-B818-957F84F6FDB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49001916" sldId="392"/>
        </pc:sldMkLst>
        <pc:spChg chg="mod">
          <ac:chgData name="Toby Donaldson" userId="2e6e5431-bb17-4c41-9985-d39c50d83c73" providerId="ADAL" clId="{7F9681A8-EEE2-56F4-9B39-ECCBEE0471AC}" dt="2026-02-10T02:53:47.422" v="890" actId="27636"/>
          <ac:spMkLst>
            <pc:docMk/>
            <pc:sldMk cId="2749001916" sldId="392"/>
            <ac:spMk id="2" creationId="{F154F379-0E29-FBF3-056F-B940C5BFB1E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49001916" sldId="392"/>
            <ac:spMk id="4" creationId="{AF451CD5-5EF5-44B4-D841-0DEACC753B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867936421" sldId="393"/>
        </pc:sldMkLst>
        <pc:spChg chg="mod">
          <ac:chgData name="Toby Donaldson" userId="2e6e5431-bb17-4c41-9985-d39c50d83c73" providerId="ADAL" clId="{7F9681A8-EEE2-56F4-9B39-ECCBEE0471AC}" dt="2026-02-10T02:53:47.423" v="891" actId="27636"/>
          <ac:spMkLst>
            <pc:docMk/>
            <pc:sldMk cId="2867936421" sldId="393"/>
            <ac:spMk id="2" creationId="{9C566CDC-72E1-A900-1F33-85A8FD9A6E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867936421" sldId="393"/>
            <ac:spMk id="4" creationId="{71CF4ADE-8AC2-36FB-5293-1A62B5B110D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77394535" sldId="394"/>
        </pc:sldMkLst>
        <pc:spChg chg="mod">
          <ac:chgData name="Toby Donaldson" userId="2e6e5431-bb17-4c41-9985-d39c50d83c73" providerId="ADAL" clId="{7F9681A8-EEE2-56F4-9B39-ECCBEE0471AC}" dt="2026-02-10T02:53:47.424" v="892" actId="27636"/>
          <ac:spMkLst>
            <pc:docMk/>
            <pc:sldMk cId="1377394535" sldId="394"/>
            <ac:spMk id="2" creationId="{275083CA-68B9-B72B-D8C3-EF724213A84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77394535" sldId="394"/>
            <ac:spMk id="4" creationId="{42A88D27-1010-BC2A-A48A-18A8B63E274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82964049" sldId="395"/>
        </pc:sldMkLst>
        <pc:spChg chg="mod">
          <ac:chgData name="Toby Donaldson" userId="2e6e5431-bb17-4c41-9985-d39c50d83c73" providerId="ADAL" clId="{7F9681A8-EEE2-56F4-9B39-ECCBEE0471AC}" dt="2026-02-10T02:53:47.425" v="893" actId="27636"/>
          <ac:spMkLst>
            <pc:docMk/>
            <pc:sldMk cId="3282964049" sldId="395"/>
            <ac:spMk id="2" creationId="{32AD4A26-4A97-B516-3E6E-4F28866EDB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82964049" sldId="395"/>
            <ac:spMk id="4" creationId="{7C2EA237-AD58-F3D8-E362-155650D3144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35541044" sldId="396"/>
        </pc:sldMkLst>
        <pc:spChg chg="mod">
          <ac:chgData name="Toby Donaldson" userId="2e6e5431-bb17-4c41-9985-d39c50d83c73" providerId="ADAL" clId="{7F9681A8-EEE2-56F4-9B39-ECCBEE0471AC}" dt="2026-02-10T02:53:47.427" v="894" actId="27636"/>
          <ac:spMkLst>
            <pc:docMk/>
            <pc:sldMk cId="1935541044" sldId="396"/>
            <ac:spMk id="2" creationId="{E53C7E88-62B1-6ED8-085B-6F348480431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35541044" sldId="396"/>
            <ac:spMk id="4" creationId="{C3C09ED7-26C5-CB0C-94F7-5B602E24A1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036512137" sldId="397"/>
        </pc:sldMkLst>
        <pc:spChg chg="mod">
          <ac:chgData name="Toby Donaldson" userId="2e6e5431-bb17-4c41-9985-d39c50d83c73" providerId="ADAL" clId="{7F9681A8-EEE2-56F4-9B39-ECCBEE0471AC}" dt="2026-02-10T02:53:47.428" v="895" actId="27636"/>
          <ac:spMkLst>
            <pc:docMk/>
            <pc:sldMk cId="2036512137" sldId="397"/>
            <ac:spMk id="2" creationId="{E2F92BE2-EC13-76C3-344F-A52B34B89D6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036512137" sldId="397"/>
            <ac:spMk id="4" creationId="{8CCCBFA1-FA27-CA31-7533-E75F326A7EB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55208171" sldId="398"/>
        </pc:sldMkLst>
        <pc:spChg chg="mod">
          <ac:chgData name="Toby Donaldson" userId="2e6e5431-bb17-4c41-9985-d39c50d83c73" providerId="ADAL" clId="{7F9681A8-EEE2-56F4-9B39-ECCBEE0471AC}" dt="2026-02-10T02:53:47.429" v="896" actId="27636"/>
          <ac:spMkLst>
            <pc:docMk/>
            <pc:sldMk cId="2455208171" sldId="398"/>
            <ac:spMk id="2" creationId="{25AADBF2-6FFF-4EE7-5B89-7E84F2819D6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55208171" sldId="398"/>
            <ac:spMk id="4" creationId="{FB0AF5FC-416B-DB8F-77DC-FAC9923B6F61}"/>
          </ac:spMkLst>
        </pc:spChg>
        <pc:spChg chg="mod">
          <ac:chgData name="Toby Donaldson" userId="2e6e5431-bb17-4c41-9985-d39c50d83c73" providerId="ADAL" clId="{7F9681A8-EEE2-56F4-9B39-ECCBEE0471AC}" dt="2026-02-10T01:24:43.658" v="719" actId="14100"/>
          <ac:spMkLst>
            <pc:docMk/>
            <pc:sldMk cId="2455208171" sldId="398"/>
            <ac:spMk id="64" creationId="{33A685AA-78E4-7999-C69B-60CAE51B0EC0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02:54:11.060" v="1016"/>
        <pc:sldMkLst>
          <pc:docMk/>
          <pc:sldMk cId="3741981752" sldId="399"/>
        </pc:sldMkLst>
        <pc:spChg chg="mod">
          <ac:chgData name="Toby Donaldson" userId="2e6e5431-bb17-4c41-9985-d39c50d83c73" providerId="ADAL" clId="{7F9681A8-EEE2-56F4-9B39-ECCBEE0471AC}" dt="2026-02-10T02:53:47.430" v="897" actId="27636"/>
          <ac:spMkLst>
            <pc:docMk/>
            <pc:sldMk cId="3741981752" sldId="399"/>
            <ac:spMk id="2" creationId="{1C9380AE-80F7-836B-4190-B8EE970427A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741981752" sldId="399"/>
            <ac:spMk id="4" creationId="{B408426E-1367-20B5-A302-C240996A939B}"/>
          </ac:spMkLst>
        </pc:spChg>
        <pc:spChg chg="add mod">
          <ac:chgData name="Toby Donaldson" userId="2e6e5431-bb17-4c41-9985-d39c50d83c73" providerId="ADAL" clId="{7F9681A8-EEE2-56F4-9B39-ECCBEE0471AC}" dt="2026-02-10T01:24:59.871" v="721"/>
          <ac:spMkLst>
            <pc:docMk/>
            <pc:sldMk cId="3741981752" sldId="399"/>
            <ac:spMk id="65" creationId="{7825BC00-3953-B9A4-EB44-B4BBA609A30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450531365" sldId="400"/>
        </pc:sldMkLst>
        <pc:spChg chg="mod">
          <ac:chgData name="Toby Donaldson" userId="2e6e5431-bb17-4c41-9985-d39c50d83c73" providerId="ADAL" clId="{7F9681A8-EEE2-56F4-9B39-ECCBEE0471AC}" dt="2026-02-10T02:53:47.432" v="898" actId="27636"/>
          <ac:spMkLst>
            <pc:docMk/>
            <pc:sldMk cId="3450531365" sldId="400"/>
            <ac:spMk id="2" creationId="{F8FD416C-B64F-D46D-C3B4-FFC2ABC8C8C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50531365" sldId="400"/>
            <ac:spMk id="4" creationId="{5AD509AC-6021-4E0E-E4FF-204A2F0E3FB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7416096" sldId="401"/>
        </pc:sldMkLst>
        <pc:spChg chg="mod">
          <ac:chgData name="Toby Donaldson" userId="2e6e5431-bb17-4c41-9985-d39c50d83c73" providerId="ADAL" clId="{7F9681A8-EEE2-56F4-9B39-ECCBEE0471AC}" dt="2026-02-10T02:53:47.433" v="899" actId="27636"/>
          <ac:spMkLst>
            <pc:docMk/>
            <pc:sldMk cId="1957416096" sldId="401"/>
            <ac:spMk id="2" creationId="{8C8D357A-D19F-873E-C255-EB795E8951F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7416096" sldId="401"/>
            <ac:spMk id="4" creationId="{44A9BB79-48B0-46CB-B58C-6949A79A4CC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57367200" sldId="403"/>
        </pc:sldMkLst>
        <pc:spChg chg="mod">
          <ac:chgData name="Toby Donaldson" userId="2e6e5431-bb17-4c41-9985-d39c50d83c73" providerId="ADAL" clId="{7F9681A8-EEE2-56F4-9B39-ECCBEE0471AC}" dt="2026-02-10T02:53:47.434" v="900" actId="27636"/>
          <ac:spMkLst>
            <pc:docMk/>
            <pc:sldMk cId="2357367200" sldId="403"/>
            <ac:spMk id="2" creationId="{0940DD56-9CCF-FA77-882A-AFC11FE8DAB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57367200" sldId="403"/>
            <ac:spMk id="4" creationId="{C12AF6B7-C9CB-5306-27F5-E9A6232FC0F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4169941" sldId="404"/>
        </pc:sldMkLst>
        <pc:spChg chg="mod">
          <ac:chgData name="Toby Donaldson" userId="2e6e5431-bb17-4c41-9985-d39c50d83c73" providerId="ADAL" clId="{7F9681A8-EEE2-56F4-9B39-ECCBEE0471AC}" dt="2026-02-10T02:53:47.436" v="901" actId="27636"/>
          <ac:spMkLst>
            <pc:docMk/>
            <pc:sldMk cId="1514169941" sldId="404"/>
            <ac:spMk id="2" creationId="{65082347-1A14-1251-A9F6-2762EA9C940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4169941" sldId="404"/>
            <ac:spMk id="4" creationId="{3A9FEA59-DBC4-D3D0-57F7-4D12EF2A7801}"/>
          </ac:spMkLst>
        </pc:spChg>
        <pc:spChg chg="mod">
          <ac:chgData name="Toby Donaldson" userId="2e6e5431-bb17-4c41-9985-d39c50d83c73" providerId="ADAL" clId="{7F9681A8-EEE2-56F4-9B39-ECCBEE0471AC}" dt="2026-02-10T01:26:07.148" v="727" actId="207"/>
          <ac:spMkLst>
            <pc:docMk/>
            <pc:sldMk cId="1514169941" sldId="404"/>
            <ac:spMk id="8" creationId="{5EEACAE4-2DE2-5E68-C323-1F0C57198405}"/>
          </ac:spMkLst>
        </pc:spChg>
        <pc:spChg chg="mod">
          <ac:chgData name="Toby Donaldson" userId="2e6e5431-bb17-4c41-9985-d39c50d83c73" providerId="ADAL" clId="{7F9681A8-EEE2-56F4-9B39-ECCBEE0471AC}" dt="2026-02-10T01:25:45.267" v="724" actId="20577"/>
          <ac:spMkLst>
            <pc:docMk/>
            <pc:sldMk cId="1514169941" sldId="404"/>
            <ac:spMk id="9" creationId="{4224278E-F833-1148-80CD-D798778BB4F2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3369581558" sldId="40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69581558" sldId="405"/>
            <ac:spMk id="4" creationId="{DF9439E0-E0C9-C5B1-5EB1-CEAC621045B0}"/>
          </ac:spMkLst>
        </pc:spChg>
      </pc:sldChg>
      <pc:sldChg chg="addSp delSp modSp add mod ord">
        <pc:chgData name="Toby Donaldson" userId="2e6e5431-bb17-4c41-9985-d39c50d83c73" providerId="ADAL" clId="{7F9681A8-EEE2-56F4-9B39-ECCBEE0471AC}" dt="2026-02-10T22:00:31.197" v="1120" actId="14100"/>
        <pc:sldMkLst>
          <pc:docMk/>
          <pc:sldMk cId="3500733340" sldId="406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00733340" sldId="406"/>
            <ac:spMk id="4" creationId="{10C5470F-0375-8CA7-1213-372BDF448AAE}"/>
          </ac:spMkLst>
        </pc:spChg>
        <pc:spChg chg="mod">
          <ac:chgData name="Toby Donaldson" userId="2e6e5431-bb17-4c41-9985-d39c50d83c73" providerId="ADAL" clId="{7F9681A8-EEE2-56F4-9B39-ECCBEE0471AC}" dt="2026-02-10T22:00:31.197" v="1120" actId="14100"/>
          <ac:spMkLst>
            <pc:docMk/>
            <pc:sldMk cId="3500733340" sldId="406"/>
            <ac:spMk id="5" creationId="{DB04B158-B0B6-5990-6F62-5760EAF12EA3}"/>
          </ac:spMkLst>
        </pc:spChg>
        <pc:spChg chg="add mod">
          <ac:chgData name="Toby Donaldson" userId="2e6e5431-bb17-4c41-9985-d39c50d83c73" providerId="ADAL" clId="{7F9681A8-EEE2-56F4-9B39-ECCBEE0471AC}" dt="2026-02-10T00:52:39.037" v="37" actId="20577"/>
          <ac:spMkLst>
            <pc:docMk/>
            <pc:sldMk cId="3500733340" sldId="406"/>
            <ac:spMk id="6" creationId="{0CBCE13B-EB54-7CC8-21D6-BB7D78161A8F}"/>
          </ac:spMkLst>
        </pc:spChg>
      </pc:sldChg>
      <pc:sldChg chg="delSp modSp add mod">
        <pc:chgData name="Toby Donaldson" userId="2e6e5431-bb17-4c41-9985-d39c50d83c73" providerId="ADAL" clId="{7F9681A8-EEE2-56F4-9B39-ECCBEE0471AC}" dt="2026-02-10T02:54:11.060" v="1016"/>
        <pc:sldMkLst>
          <pc:docMk/>
          <pc:sldMk cId="1525690330" sldId="407"/>
        </pc:sldMkLst>
        <pc:spChg chg="mod">
          <ac:chgData name="Toby Donaldson" userId="2e6e5431-bb17-4c41-9985-d39c50d83c73" providerId="ADAL" clId="{7F9681A8-EEE2-56F4-9B39-ECCBEE0471AC}" dt="2026-02-10T00:57:09.448" v="152" actId="20577"/>
          <ac:spMkLst>
            <pc:docMk/>
            <pc:sldMk cId="1525690330" sldId="407"/>
            <ac:spMk id="3" creationId="{46D53B77-E461-8DD3-9DFC-C6D0F6F559D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25690330" sldId="407"/>
            <ac:spMk id="4" creationId="{DF88C2F2-1037-C4F9-225E-43E371542135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2:05.601" v="1166" actId="20577"/>
        <pc:sldMkLst>
          <pc:docMk/>
          <pc:sldMk cId="1210335037" sldId="408"/>
        </pc:sldMkLst>
        <pc:spChg chg="mod">
          <ac:chgData name="Toby Donaldson" userId="2e6e5431-bb17-4c41-9985-d39c50d83c73" providerId="ADAL" clId="{7F9681A8-EEE2-56F4-9B39-ECCBEE0471AC}" dt="2026-02-10T00:58:18.345" v="193" actId="6549"/>
          <ac:spMkLst>
            <pc:docMk/>
            <pc:sldMk cId="1210335037" sldId="408"/>
            <ac:spMk id="3" creationId="{10C2667E-F3BE-236B-EB98-C83B8CF6533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210335037" sldId="408"/>
            <ac:spMk id="4" creationId="{0C7C7E87-F87D-6628-A2C0-6A4EBFB05B88}"/>
          </ac:spMkLst>
        </pc:spChg>
        <pc:spChg chg="add mod">
          <ac:chgData name="Toby Donaldson" userId="2e6e5431-bb17-4c41-9985-d39c50d83c73" providerId="ADAL" clId="{7F9681A8-EEE2-56F4-9B39-ECCBEE0471AC}" dt="2026-02-10T22:02:05.601" v="1166" actId="20577"/>
          <ac:spMkLst>
            <pc:docMk/>
            <pc:sldMk cId="1210335037" sldId="408"/>
            <ac:spMk id="5" creationId="{A9D0837C-7DFD-E173-550B-00D9BE44FE94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1:09.147" v="1122" actId="21"/>
        <pc:sldMkLst>
          <pc:docMk/>
          <pc:sldMk cId="1188473385" sldId="40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88473385" sldId="409"/>
            <ac:spMk id="4" creationId="{9F9E2032-CA88-0AC1-948F-113B33173B2E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2:23.038" v="1168"/>
        <pc:sldMkLst>
          <pc:docMk/>
          <pc:sldMk cId="3317774926" sldId="41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17774926" sldId="410"/>
            <ac:spMk id="4" creationId="{673A4AD4-6CB5-B1E9-5DF8-8E12380E9918}"/>
          </ac:spMkLst>
        </pc:spChg>
        <pc:spChg chg="mod">
          <ac:chgData name="Toby Donaldson" userId="2e6e5431-bb17-4c41-9985-d39c50d83c73" providerId="ADAL" clId="{7F9681A8-EEE2-56F4-9B39-ECCBEE0471AC}" dt="2026-02-10T01:03:51.153" v="502" actId="1076"/>
          <ac:spMkLst>
            <pc:docMk/>
            <pc:sldMk cId="3317774926" sldId="410"/>
            <ac:spMk id="7" creationId="{269FFFC0-017E-7D49-011F-9D81CB107C47}"/>
          </ac:spMkLst>
        </pc:spChg>
        <pc:cxnChg chg="add mod">
          <ac:chgData name="Toby Donaldson" userId="2e6e5431-bb17-4c41-9985-d39c50d83c73" providerId="ADAL" clId="{7F9681A8-EEE2-56F4-9B39-ECCBEE0471AC}" dt="2026-02-10T01:03:51.153" v="502" actId="1076"/>
          <ac:cxnSpMkLst>
            <pc:docMk/>
            <pc:sldMk cId="3317774926" sldId="410"/>
            <ac:cxnSpMk id="8" creationId="{894EBA1F-D79C-A4A1-E9EE-97A2AECE9DAE}"/>
          </ac:cxnSpMkLst>
        </pc:cxnChg>
      </pc:sldChg>
      <pc:sldChg chg="add">
        <pc:chgData name="Toby Donaldson" userId="2e6e5431-bb17-4c41-9985-d39c50d83c73" providerId="ADAL" clId="{7F9681A8-EEE2-56F4-9B39-ECCBEE0471AC}" dt="2026-02-10T22:01:04.440" v="1121" actId="2890"/>
        <pc:sldMkLst>
          <pc:docMk/>
          <pc:sldMk cId="2276994867" sldId="41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4:11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12929 9913 24575,'42'0'0,"0"0"0,0 0 0,3 0 0,1 0 0,2 0 0,-5 0 0,1 1 0,2-1 0,-1-1-791,3-2 0,0-2 1,0 1-1,-2 0 791,5 3 0,-3 0 0,0-1 0,2-2 0,-1-1 0,-1-1 252,-5 0 1,-2 0-1,-3 2-252,1 2 0,-2 0 287,9-6 0,-2 1-287,-12 6 0,-1 2 0,12-1 0,2 0 0,-10 0 0,1 1 0,-1-2-263,1-6 1,-1-3 0,2 3 262,7 4 0,3 3 0,-1-3 0,-1-4 0,0-3 0,0 4 0,3 4 0,0 3 0,-1 0 0,-2-1 0,-1 0 0,-1 0 0,-6 0 0,-2 0 0,-1 0 781,3 0 1,-2 0-782,-4 0 0,-3 0 192,7 0-192,-15 0 0,-5 0 0,1 0 864,-12 0-864,35 0 0,-33 0 0,18 0 0</inkml:trace>
  <inkml:trace contextRef="#ctx0" brushRef="#br0" timeOffset="7949">20779 9878 24575,'-20'0'0,"-11"0"0,27 0 0,-28 0 0,28 0 0,-27-16 0,27 12 0,-11-11 0,-9 15 0,2 0 0,-21 0 0,8 0 0,15 0 0,5 0 0,15 0 0</inkml:trace>
  <inkml:trace contextRef="#ctx0" brushRef="#br0" timeOffset="13482">16457 10037 24575,'26'0'0,"-1"0"0,6 0 0,1 0 0,-3 0 0,-1 0 0,15 0 0,-12 0 0,-27 0 0,27 0 0,-27 0 0,28 0 0,-28 0 0,35 0 0,-18 0 0,8 0 0,1 0 0,9 0 0,-3 0 0,-21 0 0,-15 0 0</inkml:trace>
  <inkml:trace contextRef="#ctx0" brushRef="#br0" timeOffset="15383">18733 10037 24575,'19'0'0,"12"0"0,-3 0 0,-3 0 0,3 0 0,19 0 0,-22 0 0,1 0 0,17 0 0,-6 0 0,-8 0 0,1 0 0,9 0 0,-8 0 0,-3 0 0,-6 0 0,17 15 0,-35-11 0,11 12 0,-30-16 0,-13 0 0,-9 0 0,-6 0 0,18 0 0,-1 0 0,-5 0 0,-1 0 0,4 0 0,-1 0 0,-8 0 0,0 0 0,-10 0 0,19 0 0,3 0 0,-3 0 0,-3 0 0,12 0 0,-1 0 0,4 0 0,16 0 0</inkml:trace>
  <inkml:trace contextRef="#ctx0" brushRef="#br0" timeOffset="23934">5309 10301 24575,'36'0'0,"-1"0"0,4 0 0,-2 0 0,2 0-778,4 0 0,5 0 1,-1 0 777,-2 0 0,0 0 0,0 0 0,0 0 0,0 0 0,0 0 0,1 0 0,1 0 0,-3 0-19,-7 0 0,-2 0 0,1 0 19,4 0 0,1 0 0,0 0 0,-3 0 0,0 0 0,1 0 0,4 0 0,1 0 0,1 0-224,1 0 1,1 0 0,1 0 223,-11 0 0,-1 0 0,2 0 0,2 0 0,-1 0 0,3 0 0,0 0 0,0 0 0,-2 0 0,4 0 0,-2 0 0,0 0 0,1 0 0,-2 0 0,1 0 0,1 0 0,-2 0 0,-2 0 0,8 0 0,-4 0 0,2 0 0,-7 0 0,0 0 0,1 0 0,-1 0 0,7 0 0,0 0 0,0 0 0,3 0 0,0 0 0,-1 0-70,-7 0 1,-1 0 0,-2 0 69,11 0 0,-2 0 536,-6 0 1,-2 0-537,-9 0 0,-1 0 303,1 0 0,1 0-303,0 0 0,-1 0 1344,12 0-1344,3 0 0,2 0 122,-13 0 1,1 0-123,9 0 0,2 0 0,-11 0 0,1 0 0,-2 0 0,6 0 0,-2 0 0,3-1 0,-1 2 0,-13 7 0,-2 0 0,20-4 0,-23 11 0,3-15 0,-9 0 0,5 0 0,15 0 0,1 16 0,-7-14 0,0 0 0,12 14 0,-11-15 0,-1-2 0,7 1 0,7 15 0,-22-11 0,3 12 0,-24-16 0,-24 0 0,18 0 0,-17 0 0,23 0 0,0 0 0</inkml:trace>
  <inkml:trace contextRef="#ctx0" brushRef="#br0" timeOffset="27666">16298 11765 24575,'-43'0'0,"10"0"0,-2 0 0,-1-1 0,-3 2 0,3 3 0,-5 3 0,-1 0 0,2-1 0,3-4 0,1-1 0,-2 2-174,-4 2 0,-3 2 1,1 0-1,6-3 174,-2-3 0,4-2 86,-13 1 0,8 0-86,17 0 0,-7 16 0,31-12 0,15 11 0,-11-15 523,28 0-523,-13 0 0,17 0 0,-7 0 0,0 0 0,12 0 0,-5 0 0,3 0 0,0 0 0,0 0 0,7 0 0,0 0 0,-11 0 0,0 0 0,1 0-316,6 0 1,1 0 0,0 0 315,-4 0 0,0 0 0,2 0 0,-3 0 0,1 0 0,1 0 0,0 0-401,1 0 0,1 0 1,0 0-1,0 0 401,-2 0 0,1-1 0,-1 1 0,1 1 0,3 2 0,0 2 0,0 0 0,-1-2-340,3-1 0,-2-2 1,1 2 339,-7 1 0,1 2 0,0 0 0,-2-2 0,4-2 0,-2-2 0,0 1-150,0 0 1,-1 0-1,1 0 150,1-1 0,0 0 0,-2 3 358,0 5 0,0 1-358,9-6 0,0 0 767,-7 5 1,-2 2-768,-2-1 0,1 0 0,6-6 0,0-1 0,0 7 0,2 0 121,-5-2 0,1 0 0,0-2-121,-4-3 0,-1-1 0,3 3 0,-3 5 0,3 3 0,0 1 0,0-4-218,6-5 1,0-3 0,0 3 217,2 8 0,1 4 0,0-2 0,-4-5 0,0-2 0,-1 0-126,-1 0 0,-1-1 1,-2 3 125,7 9 0,0-2 0,-12-13 0,1-2 0,-2 2 0,4 6 0,-2-1 0,4-6 0,1-2 362,-1 1 0,0 0-362,-2-1 0,-2 2 597,-3 7 0,-1 0-597,0-7 0,-3 2 514,9 12-514,-9-15 0,3 0 0,-27 0 0,27 0 0,-27 0 0,12 0 0,0 0 0,-12 0 0,27 0 0,12 0 0,-16 1 0,3-2 0,2-3 0,4-2 0,-2 1 0,4 3 0,0 0 0,-4-3 0,1-1 0,-2 1 0,4 4 0,-1 2 0,-4 0 0,-2-2 0,-4-6 0,-1-1 0,18 4 0,-5-12 0,5 16 0,-8 0 0,0 0 0,-15-16 0,19 12 0,-33-11 0,18 30 0,-24-11 0,0 12 0,0-16 0,0 0 0,0 16 0,0-12 0,0 11 0,-24-15 0,18 0 0,-17 0 0,23-15 0,-16 11 0,12-12 0,-12 16 0</inkml:trace>
  <inkml:trace contextRef="#ctx0" brushRef="#br0" timeOffset="43549">22401 11924 24575,'39'0'0,"-1"0"0,6 0 0,2 0 0,-11 0 0,1 0 0,1 0-465,3 0 1,1 0 0,-1 0 464,-1 0 0,-1 0 0,1 0 0,4 0 0,1 0 0,0 0 0,-2 0 0,-1 0 0,2 0-378,-4 0 0,2 0 0,1 0 0,-2 0 378,10 0 0,-2 0 0,1 0 0,-8 0 0,1-1 0,0 1 0,0 1 0,-2 2 0,-1 2 0,0-1 0,0 0 0,7-3 0,-2 0 0,1 0-19,-1 4 1,0 0 0,-1 1 18,-1 0 0,-1-1 0,-2 0-65,7-3 0,0 0 65,-12 3 0,1 1 0,-2-2 0,3-3 0,0-2 311,8 1 1,-1 0-312,-15 0 0,0 0 745,10 0 1,-1 0-746,2 0 411,-3 0 1,3 0-412,-12 0 0,2 0 0,4 0 0,2 0 0,-1 0 76,5 0 1,-1 0-77,9 0 0,0 0 0,-7 0 0,-2 0 0,-9 0 0,-1 0 0,10 0 0,-2 0 0,12 0 0,-15 0 0,2 0 0,-4 0 0,1 0 0,6 0 0,2 0 0,4 0 0,0 0 0,-7 0 0,1 0 0,12 0 0,0 0 0,-13 0 0,0 0 0,7 0 0,1 0 0,-12 0 0,2 0 0,-2 0-357,13 0 1,1 0 356,-3 0 0,3 0 0,-1 0 0,-8 0 0,-2 0 0,1 0 0,4 0 0,1 0 0,-3 0 0,6 0 0,-2 0 0,0 0 0,0 0 0,2 0 0,-1 0 0,-11 0 0,0 0 0,13 0 0,-2 0 0,-15 0 0,-1 0 0,15 2 0,0-4 356,-6-5 1,-1-1-357,3 6 0,0 0 0,8-6 0,0 0 0,-9 7 0,1 2 0,-6-1 0,3 0 0,-3 0 0,4 1 0,-2-2 0,4-6 0,1-2 0,6 7 0,2 1 0,-15-4 0,0-2 0,1 3 0,15 3 0,2 2 0,-13-1 0,2 0 0,-1 0-300,-3 0 0,-1 0 1,2 0 299,9 0 0,1 0 0,1 0-342,-11 0 1,1 0-1,0 0 1,0 0 341,1 0 0,1 0 0,0 0 0,0 0 0,0 0 0,-1 0 0,1 0 0,0 0 0,-2 0 0,0 0 0,-1 0 0,0 0 0,11 0 0,-1 0 0,0 0 0,2 0 0,1 0 0,-2 0-286,-8 0 1,-1 0 0,1 0 285,6 0 0,0 0 0,-1 0 0,-8 0 0,-2 0 0,1 0 0,4 0 0,1 0 0,0 0 0,-2 0 0,-1 0 0,0 0-194,12 0 0,0 0 194,-10 0 0,0 0 0,-2 0 0,1 0 0,-2 0 390,10 0 0,0 0-390,-6 0 0,-3 0 665,-9 0 1,-1 0-666,3 0 0,-4 0 940,-7 0-940,11 0 458,-27 0-458,-4-16 0,-4-3 0,-11-17 0,-1-7 0,12 22 0,-12-3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9:14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11730 8361 24575,'37'0'0,"0"0"0,3 0 0,5 0 0,2 0 0,-1 0 0,2 0 0,3 0 0,2 0-547,-10 0 1,2 0 0,1 0 0,0 0 0,1 0 0,-2 0 14,-2 0 1,0 0 0,-1 0 0,0 0 0,0 0-1,1 0 532,-1 0 0,1 0 0,0 0 0,-1 0 0,0 0 0,-1 0 26,2 0 0,0 0 0,0 0 0,-2 0 0,-2 0-26,2 0 0,-3 0 0,0 0 0,0 0 233,1 0 0,1 0 1,-1 0-1,-4 0-233,12 0 0,-2 0-7,-11 0 1,1 0 0,-2 0 6,4 0 0,-1 0 1572,7 0 1,0 0-1573,-7 0 0,0 0 836,3 0 1,1 0-837,-1 0 0,0 0 288,-2 0 1,-1 0-289,-4 0 0,-2 0 13,-4 0 0,-1 0-13,18 0 0,-21-16 0,2 12 0,-24-11 0</inkml:trace>
  <inkml:trace contextRef="#ctx0" brushRef="#br0" timeOffset="1599">15822 10178 24575,'30'0'0,"1"0"0,0 0 0,1 0 0,6 0 0,2 0 0,-4 0 0,0 0 0,8 0 0,-1 0 0,-15 0 0,1 0 0,10-3 0,-4 6 0,-11 20 0,23-17 0,-44 18 0,13-24 0</inkml:trace>
  <inkml:trace contextRef="#ctx0" brushRef="#br0" timeOffset="3149">10954 11148 24575,'29'0'0,"1"0"0,4 0 0,4 0 0,-4 0 0,2 0 0,0 0-549,-1 0 0,1 0 1,1 0 548,7 0 0,2 0 0,1 0-440,-10 0 0,0 0 0,1 0 0,1 0 440,3 0 0,1 0 0,2 0 0,3 0 0,-2 0 0,3 0 0,2 0 0,1 0 0,-2 0 0,-2 0 0,-2 0 0,-3 0 0,0 0 0,0 0 0,2 0 0,-2 0 0,2-1 0,1 0 0,-1 1 0,-1 1 0,-3 0 0,5 2 0,-2 1 0,-2 1 0,-3-2 0,-3-1 0,-2-1 0,0 0 246,3 4 1,0 2-1,-2-3-246,6-3 0,-3-2 0,-9 1 0,-1 0 0,2 0 0,-2 0 762,8 0-762,-17 0 0,-3 0 0,-16 0 0</inkml:trace>
  <inkml:trace contextRef="#ctx0" brushRef="#br0" timeOffset="5199">16880 12894 24575,'-29'0'0,"0"0"0,-13 0 0,4-7 0,2-2 0,12 5 0,-5-4 0,4 1 0,19 7 0,-18 0 0,9 0 0,11 0 0,-28 0 0,-3 0 0,-12 0 0,13 0 0,-1 0 0,4 0 0,0 0 0,-8 1 0,-1-2 0,3-7 0,2 0 0,-12 4 0,15-12 0,32 16 0</inkml:trace>
  <inkml:trace contextRef="#ctx0" brushRef="#br0" timeOffset="15766">13000 11042 24575,'19'-24'0,"21"19"0,-34-19 0,17 24 0,-46 24 0,17-19 0,-18 19 0,24-24 0,0 16 0,0-12 0,0 11 0,0 1 0,0-12 0,0 12 0,0-16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9:56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8361 14552 24575,'37'0'0,"0"0"0,1 0 0,1 0 0,-5 0 0,2 0 0,0 0 0,9 0 0,-2 0 0,-3 0 0,-2 0 0,-6 0 0,-1 0 0,-3 0 0,-3 0 0,2 0 0,-11 0 0,-16 0 0,-16 0 0,-11 0 0,2 0 0,-3 0 0,-2 0 0,-3 0 0,-13 0 0,-2 0 0,2-1 0,0 2 0,10 6 0,0 2 0,2-1 0,-4-6 0,4 1 0,3 10 0,3-2 0,-7-11 0,15 0 0,4 0 0,16 0 0,0 0 0,16 0 0,4 0 0,-1 0 0,13 0 0,-13 0 0,1 0 0,19 0 0,-18 0 0,23 0 0,-25 0 0,13 0 0,-13 16 0,1-12 0,19 11 0,-18-15 0,8 0 0,1 0 0,9 0 0,-3 0 0,-5 0 0,-27 0 0,35 0 0,-33 0 0,18 0 0,-9 0 0,-11 0 0,28 0 0,-28 0 0,11 16 0,-15-12 0,16 12 0,-12-16 0,27-16 0,-27 12 0,12-12 0,-32 16 0,12 0 0,-27-15 0,11 11 0,1-12 0,3 16 0,16 0 0,-16 0 0,12 0 0,-11 0 0,-9 0 0,18 0 0,-17 0 0,23-24 0,-16 19 0,12-19 0,-12 24 0,16-16 0,-15 12 0,11-11 0,-12 15 0,16 0 0,0-16 0,0 12 0,-16-27 0,13 27 0,-13-27 0,0 27 0,12-36 0,-11 35 0,-1-19 0,12 24 0,-12-16 0,16 12 0,0-11 0,0 30 0,0-11 0,16 12 0,-12 8 0,27-3 0,-27 7 0,12-13 0,0 1 0,-13 4 0,13-1 0,0 12 0,-12-3 0,27 9 0,-3-9 0,-7 3 0,3-27 0,-24 27 0,15-27 0,-11 12 0,12-16 0,-16 0 0,0 0 0,0 16 0,16-13 0,-12 13 0,11 8 0,-15-18 0,0 17 0,-15-7 0,11-12 0,-28 27 0,5-11 0,8-4 0,1 3 0,-4 10 0,0 1 0,4-10 0,1 1 0,1 17 0,-3-2 0,-11-16 0,1-1 0,17 12 0,-1-3 0,-15-16 0,1-2 0,7 29 0,1-35 0,3 12 0</inkml:trace>
  <inkml:trace contextRef="#ctx0" brushRef="#br0" timeOffset="6116">11307 9984 24575,'35'0'0,"-1"0"0,6 0 0,-3 0 0,2 0 0,1 0-1093,4 0 1,2 0 0,3 0 914,-7 0 1,4 0 0,1 0 0,0 0 0,-2 0-343,5 0 1,-3 0 0,2 0 0,1 0 519,-7 0 0,1 0 0,1 0 0,1 0 0,0 0 0,-1 0-308,0 0 1,0 0 0,0 0-1,0 0 1,1 0 0,0 0 307,-2 0 0,-1 0 0,2 0 0,-1 0 0,1 0 0,-1 0 0,1 0 0,0 0 0,-1 0 0,1 0 0,0 0 0,0 0 0,0 0 0,0 0 0,0-1 0,0 1 0,1-1 0,-1 1 0,0 0 0,0 0 0,-1 2 0,4 0 0,0 2 0,-1 1 0,-1 0 0,1-1 0,-1-1-278,1-1 0,-1-2 0,1-1 0,-1 1 0,-1 2 0,-3 1 278,7 5 0,-1 4 0,-3-1 0,-1-3 430,6-5 0,-2-3 1,-3 1-431,3 6 0,-6 2 1035,-16-1 0,-1-1-1035,17-4 0,0-2 1638,-10 7 0,-1 0-1458,8-7 0,1-2 1197,-4 1 1,0 0-1378,-5 0 0,1 0 0,6 0 0,-2 0 0,5 0 0,-4 0 0,1 0 0,9 0 0,-21 8 0,1 0 0,16-4 0,-8 11 0,0-15 0,9 16 0,-7-12 0,6 12 0,-23-16 0,-5 0 0,-15 0 0</inkml:trace>
  <inkml:trace contextRef="#ctx0" brushRef="#br0" timeOffset="7816">11959 12894 24575,'42'0'0,"0"0"0,0 0 0,-1 0 0,3 0 0,1 0 0,3 0 0,-9 0 0,2 0 0,0 0 0,2 0 0,0 0 0,1 0-547,4 0 1,2 0 0,0 0 0,1 0 0,-1 0 0,1 0 77,-8 0 1,-1 0 0,1 0 0,0 0 0,0 0 0,1 0 0,-1 0 342,4 0 0,1 0 1,0 0-1,0 0 0,0 0 1,-1 0-1,-1 0 126,1 0 0,-1 0 0,-1 0 0,0 0 0,0 0 0,1 0-206,1 0 0,1 0 1,0 0-1,0 0 1,-1 0-1,-1 0 206,-3 0 0,0 0 0,-1 0 0,0 0 0,0 0 0,-1 0 0,7 0 0,-1 0 0,0 0 0,0 0 0,-1 0 65,-1 0 0,0 0 0,0 0 0,-1 0 0,-1 0-65,5 0 0,0 0 0,-1 0 0,0 0-136,-2 0 1,0 0 0,-1 0 0,-4 0 135,-2 0 0,-3 0 0,0 0 977,9 0 1,0 0-1,-10 0-977,-11 0 0,8 0 0,-31 0 0</inkml:trace>
  <inkml:trace contextRef="#ctx0" brushRef="#br0" timeOffset="9265">9331 15875 24575,'16'-20'0,"15"10"0,12 5 0,-9 3 0,5 1 0,3 2 0,3 0 0,1 0-469,-3-1 1,1 0 0,3 0 0,1 0 0,1 0 0,2 0 0,0 0 140,-6 0 0,1 0 0,1 0 1,1 0-1,1 0 0,1 0 1,0 0-1,0 0 0,1 0 1,-1 0 53,-5 0 1,1 0 0,0 0 0,0 0 0,1 0 0,0 0 0,0 0 0,0 0 0,0 0 0,0 0 0,0 0 0,0 0-1,0 0 1,0 0 0,0 0 0,0 0 0,1 0 0,-1 0 0,0 0 0,1 0 0,-1 0 0,1 0 0,1 0 0,-1 0 259,0 0 1,0 0 0,1 0 0,1 0 0,0 0 0,0 0 0,-1 0 0,0 0 0,0 0 0,-1 0 0,-2 0 0,0 0 0,-3 0 28,6 0 0,-2 0 0,-2 0 1,-1 0-1,0 0 0,-1 0 1,0 0-1,0 0 0,1 0-15,6-1 0,1 1 0,1-1 0,-1 1 0,-1-1 0,-3 1 0,-4 1 0,-5 1-66,13 3 1,-8 1 0,-2-2 65,1-2 0,-2-2 0,-4 2 1638,-6 6 0,-3 0-1618,4-7 1,-3-2 3255,-9 1-1371,13 0 1371,-28 16-2262,11-12-465,-15 11-549,0-15 0,0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1:44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15628 8008 24575,'29'0'0,"11"0"0,-21 0 0,17 0 0,-7 0 0,0 0 0,12 0 0,-11-7 0,-1-2 0,7 5 0,-17-11 0,13 15 0,-29 0 0,37 0 0,-34 0 0,33 0 0,-20-16 0,1 12 0,11-11 0,-27 15 0,28 0 0,-29 0 0,37 0 0,-34 0 0,33 0 0,-35 0 0,11 0 0,-15 0 0,16 0 0,-12 0 0,27 0 0,-27 0 0,28 0 0,-29 0 0,37 0 0,-19 0 0,7 0 0,3 0 0,-27 0 0,12 0 0,-16 0 0,0 0 0,15 0 0,-11 0 0,12 0 0,0 0 0,-12 0 0,35 0 0,-33 0 0,17 0 0,-23 0 0,0 0 0</inkml:trace>
  <inkml:trace contextRef="#ctx0" brushRef="#br0" timeOffset="2318">4604 7814 24575,'19'0'0,"21"0"0,-15 0 0,2 0 0,5 0 0,3 0 0,0 0 0,2 0 0,1 0-485,0 0 1,0 0 0,1 0 484,8 1 0,2-1 0,-1-1 0,-3-3 0,0-1 0,0-2 0,-4 1 0,0 0 0,-2-1 117,-3 0 1,0 1 0,-4-1-118,3-2 0,-3 2 0,-6 7 0,-1 0 0,14 0 0,-33 0 0,17 0 0</inkml:trace>
  <inkml:trace contextRef="#ctx0" brushRef="#br0" timeOffset="38168">19861 6668 24575,'0'19'0,"0"12"0,0 5 0,2 0 0,-4 6 0,-4-10 0,-4 1 0,3 2-521,4 7 1,2 3 0,-1-1 520,-5 3 0,-3 0 0,3 1 0,6-11 0,2 0 0,0 1 0,-2 0 0,-2 2 0,-1-1 0,-1 0 0,2 2 0,1 6 0,2 2 0,0-1 0,-2-2 0,-3 3 0,-1-2 0,1 0 0,4-8 0,1 0 0,1 0 0,-1-3-97,0 0 0,0-2 0,0 0 97,0 6 0,0 0 0,0 2 0,0 2 0,0 1 0,0 1-402,0-8 0,0 2 0,0 0 1,0 1 401,0 2 0,0 1 0,0 0 0,0-1 0,0-4 0,0 0 0,0-1 0,0 1-98,0 1 1,0 1 0,0-2 0,0-2 97,0 11 0,0-4 509,0-4 1,0-6-510,0-14 635,0 19-635,0-33 1726,0 17-1726,0-7 468,0-12-468,0 12 0,0-1 0,0-11 0,0 28 0,0-28 0,0 11 0,-15-15 0,11 16 0,-12-12 0,16 35 0,0-33 0,0 33 0,0-19 0,0 15 0,1-6 0,-2 1 0,-15 11 0,14-11 0,0-1 0,-13 6 0,13-6 0,4 1 0,-2 11 0,0-4 0,0 0 0,0 3 0,0-11 0,0 0 0,0 9 0,0 5 0,0-24 0,0-3 0,0 0 0,0-12 0,0 11 0,0-15 0,0 16 0,0-12 0,0 12 0,0-16 0,0 23 0,0-17 0,0 33 0,0-35 0,0 43 0,-16-23 0,14 0 0,0 3 0,-14 16 0,16-22 0,0 19 0,0-37 0,0 13 0,0-16 0,0 16 0,0-12 0,0 11 0,0 1 0,0-12 0,0 27 0,0-27 0,0 35 0,0-33 0,0 34 0,0-21 0,0 16 0,0-15 0,0 11 0,0-27 0,0 36 0,0-35 0,0 35 0,0-36 0,0 11 0,0 1 0,0-12 0,0 11 0,0-15 0,-15 0 0,11 0 0,-12 0 0,16 0 0,0 0 0,0 0 0</inkml:trace>
  <inkml:trace contextRef="#ctx0" brushRef="#br0" timeOffset="50918">15910 16228 24575,'20'0'0,"11"0"0,-11 0 0,23 0 0,-6 0 0,6 0 0,-7 0 0,-1 0 0,8 0 0,-6 0 0,-9 0 0,3 0 0,-27 0 0,12 15 0,-16-11 0,15 12 0,5-16 0,23 0 0,-10 0 0,3 0 0,1 0 0,0 0 0,0 0 0,-1 0 0,-6 0 0,-2 0 0,8 0 0,-1 0 0,-15 0 0,-5 0 0,-15 0 0,-15 0 0,11 0 0,-28 16 0,13-12 0,-17 11 0,7-13 0,0-4 0,-13 2 0,6 0 0,-2 0 0,7 0 0,-1 0 0,-3 0 0,-2 0 0,-6 0 0,-1 0 0,8 0 0,0 0 0,5 0 0,-1 0 0,-5 0 0,0 0 0,8 0 0,1 0 0,-11 8 0,0 0 0,7-6 0,1 0 0,-4 6 0,1 0 0,-13-8 0,10 0 0,0 0 0,-4 0 0,10 0 0,3 0 0,8 0 0,-11 0 0,27 0 0,-12 0 0,32 0 0,-12 0 0,27 0 0,-11 0 0,23 0 0,-6 0 0,-9 0 0,3 0 0,7 0 0,2 0 0,-2 0 0,1 0 0,-1 0 0,2 0 0,-1 0-258,7 0 0,0 0 258,-6 0 0,2 0 0,-2 0 0,7 0 0,-2 0 0,0 0 0,-4 0 0,-13-2 0,-3 4 0,18 21 0,-23-17 0,-4 18 0,-16-24 516,-16 0-516,-27 0 0,2 0 0,12 1 0,-1-2 0,4-11 0,1 0 0,-22 6 0,20-6 0,1 1 0,-17 11 0,8 0 0,31 0 0,-8 0 0,43 0 0,-11 0 0,23 0 0,-21 0 0,17 0 0,-35 0 0,11 0 0,-30 0 0,-13 0 0,-9 0 0,8 0 0,-1 0 0,-9 0 0,9 0 0,1 0 0,-8 0 0,-6 0 0,23 0 0,20 0 0,20 0 0,23 0 0,-6 0 0,6 0 0,-7 0 0,-17 0 0,13 0 0,-29 0 0,37 0 0,-19 0 0,22 0 0,-23 0 0,-4 0 0,-16 0 0,-32 0 0,1 0 0,-2 0 0,-3 0 0,5 0 0,0 0 0,-9 0 0,1 0 0,10 0 0,1 0 0,-15 0 0,28 0 0,15 0 0,0 0 0,15 0 0,5 0 0,23 0 0,-6 0 0,6 0 0,-23 0 0,11 0 0,-27 0 0,12 0 0,-16 0 0,0 0 0,-16 0 0,-3 23 0,-1-17 0,-11 18 0,27-24 0,-12 0 0,16 0 0</inkml:trace>
  <inkml:trace contextRef="#ctx0" brushRef="#br0" timeOffset="63201">25629 7902 24575,'36'0'0,"6"0"0,6 0 0,-15 0 0,1 0 0,3 0-659,-2 0 1,3 0 0,1 0 0,0 0 658,-1 0 0,1 0 0,1 0 0,-1 0 0,3 0 0,-1 0 0,1 0 0,0 0 0,-1 0 0,0 0 0,-1 0 0,1 0 0,-3 0 0,0 0 0,-1 0 0,0 0 0,10 0 0,-1 0 0,-1 0 48,-6 0 0,0 0 0,-2 0-48,14 0 0,-2 0 270,-1 0 0,-2 0-270,-6 0 0,-1 0 0,-3 0 0,0 0 0,7 0 0,0 0 0,-6 0 0,-1 0 0,3 0 0,0 0 660,1 1 0,-1-2-660,-3-6 0,0-1 286,4 6 0,-1 0-286,-8-6 0,0 0 28,5 7 1,-3 2-29,-2-1 0,16 0 0,-27 0 0,23 0 0,-6 0 0,-9 0 0,3 0 0,-11 0 0,15 0 0,8 0 0,-21 0 0,17 0 0,-4 0 0,4 0 0,-3 0 0,3 0 0,-18 0 0,23 0 0,-25 16 0,12-12 0,-11 11 0,23-15 0,-6 0 0,7 0 0,-9 0 0,0 0 0,8 0 0,-6 0 0,7 0 0,-9 0 0,0 0 0,8 0 0,-6 0 0,7 0 0,-9 0 0,0 0 0,-15 0 0,-5 0 0,1 16 0,-12-12 0,12 12 0,-16-16 0,0 0-820,-16-16 1,12 12 0,-12-12 0</inkml:trace>
  <inkml:trace contextRef="#ctx0" brushRef="#br0" timeOffset="65884">25435 10301 24575,'26'0'0,"-1"0"0,6 0 0,1 0 0,11 0 0,2 0 0,-10 0 0,0 0 0,1 0-550,-1 0 1,1 0-1,1 0 550,8 0 0,1 0 0,0 0 0,-6 0 0,0 0 0,0 0 0,3 0 0,1 0 0,0 0 0,2 0 0,0 0 0,-1 0 0,-5 0 0,0 0 0,0 0 0,3 0 0,1 0 0,0 0 0,1 0 0,1 0 0,0 0-397,-1 0 0,-1 0 0,2 0 397,-7 0 0,1 0 0,0 0 0,0 0 0,-3 0 0,0 1 0,0-1 0,3-1 0,5-1 0,5-1 0,0-1 0,0 0 0,-2 1 0,0 2 0,-2 0 0,0 1 0,2-1-222,0-2 1,3-1 0,1 0-1,-1 1 1,-4 1 221,-1 1 0,-2 1 0,-2 1 0,0-1 0,-3 0 0,-2 1 0,1-1 0,-1-1-290,2-2 1,1-2 0,-1 1-1,0 0 290,-1 3 0,0 2 0,-1-2 0,1-2 0,2-5 0,-1-3 0,1-1 0,0 4 0,0 5 0,-1 3 0,1 0 0,0-3 0,-2-5 0,-1-4 0,1 1 0,-1 3 0,2 5 0,1 3 0,-1 0 0,0-1 0,-1-2 0,0-2 0,0 0 0,-1 2 0,9 2 0,-1 2 0,-1-1-9,3 0 1,-1 0-1,-1 0 9,-5 0 0,-2 0 0,-1 0 557,6 0 0,-1 0-557,5 0 0,-4 0 1769,-4 0-1769,-10 0 0,1 0 1373,7 0-1373,6 0 875,-23 0-875,11 16 0,-27-12 0,12 12 0</inkml:trace>
  <inkml:trace contextRef="#ctx0" brushRef="#br0" timeOffset="68433">25541 11853 24575,'46'0'0,"1"0"0,-1 0 0,-1 0 0,-1 0 0,2 0 0,1 0 0,3 0 0,0 0 0,-1 0-820,-4 0 1,-2 0 0,1 0 0,1 0 655,-4 0 1,0 0 0,2 0 0,-1 0-1,1 0 164,0 0 0,0 0 0,1 0 0,-1 0 0,-1 0 0,6 0 0,-2 0 0,1 0 0,4 0 0,-10 0 0,2 0 0,3 0 0,0 0 0,-1 0 0,-2 0 0,-3 0 0,7 0 0,-4 0 0,-1 0 0,2 0 0,4 0 0,3 0 0,0 0 0,-3 0 0,-6 0 565,6 0 0,-4 0-565,3 0 0,0 0 349,-8 0 0,0 0-349,5 0 0,0 0 0,-6 0 0,-1 0 0,-2 0 0,-2 0 1074,-2 0 0,-3 0-1074,11 0 59,-10 0 0,1 0-59,-3 0 0,-1 0 0,21 0 0,-21 0 0,-1 0 0,18 0 0,-17 0 0,1 0 0,20 0 0,-21 0 0,-1 0 0,18 0 0,-6 0 0,7 0 0,-9 0 0,0 0 0,8 0 0,-16 0 0,-1 0 0,21 0 0,-9 0 0,-1 0 0,4 0 0,-4 0 0,0 0 0,2 0 0,-1 0 0,-1 0 0,4 0 0,2 0 0,-11 0 0,-28 0 0,11 0 0,1 0 0,-12 0 0,27 0 0,-27 0 0,21 0 0,5 0 0,-5 0 0,3 0 0,3 0 0,-1 0 0,-1 0 0,12 0 0,-3 0 0,-1 0 0,2 0 0,-4 0 0,4 0 0,-33 0 0,18 0 0,-24 0 0,0 16 0,-24-28 0,18 24 0,-17-28 0</inkml:trace>
  <inkml:trace contextRef="#ctx0" brushRef="#br0" timeOffset="87617">25347 11465 24575,'43'0'0,"-16"0"0,-1 0 0,21 0 0,-3 0 0,2 0 0,-8 0 0,1 0-321,-1 0 1,4 0-1,-1 0 321,-3 0 0,-1 0 0,4 0 0,3 0 0,4 0 0,0 0 0,-2 0 0,1 0 0,-2 0 0,2 0 0,-2 0 0,1 0 0,0 0 0,-4 0 0,9 0 0,-4 0-6,0 1 1,0-2 5,-3-6 0,0-1 0,1 6 0,0 0 0,-1-6 0,0 0 0,0 7 0,-2 2 0,-6-1 0,1 0 0,6 0 0,4 0 0,-4 0 0,-1 0 0,0 0-264,6 0 0,4 0 1,-3 0 263,2 0 0,-2 0 0,-6 0 0,1 0 0,1 0 0,-3 0 0,0 0 0,-1 0 0,0 0 0,1 0 0,-1 0 0,0 0 0,0 0 0,-2 0 280,8 0 0,-2 0-280,-11 0 0,1 0 0,-2 0 0,3 0 0,1 0 0,-4 0 0,1 0 0,1 0 0,11 0 0,0 0 0,-12 0 0,1 0 0,2 0-146,5 0 1,1 0 0,-1 0 145,-7 0 0,-2 0 0,3 0 0,0 0 0,4 0 0,-1 0 0,-1 0 0,0 0 0,-3 0 0,3 0 0,-1 0 0,2 0 0,1 0 0,-3 0 0,4 0 0,-1 0 0,-1 0 0,-1 0 0,1 0 0,-1 0 0,2 0 0,1 0 0,-4 0-14,2-1 0,-2 2 14,-3 3 0,1 3 0,-2-2 397,5-4 1,-3 2-398,-3 5 0,-1-1 65,-6-7 0,1 0-65,3 8 0,0 0 713,13-4-713,-13 12 0,0-1 30,7-11-30,-6 12 0,-2 0 0,-2-13 0,2 6 0,-1-2 0,-8-7 0,1 24 0,-4-18 0,-16 17 0,-16-23 0,-4 0 0,-15 0 0,-8 0 0,6 0 0,-6 0 0,7 0 0,1 0 0,6 0 0,-1 0 0,-11 0 0,4 0 0,0 0 0,-10 0 0,9 0 0,15 0 0,46 0 0,-1 0 0,21 0 0,-18 0 0,1 0 0,5 0 0,1 0 0,-4 0 0,1 0 0,1 0 0,-2 0 0,8 0 0,-17 0 0,-19 0 0,-19 0 0,-17 0 0,1 0 0,6 0 0,-1 0 0,-11 0 0,10 0 0,3 0 0,9 0 0,3 0 0,16 0 0,0 0 0,16 0 0,-12 0 0,11 0 0,-15 16 0,0-12 0,0 11 0,0-15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4:03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24659 1164 24575,'0'20'0,"0"11"0,0 12 0,0-15 0,0 1 0,-1 10 0,2 0 0,7 0 0,0 1 0,-7 4 0,2 0 0,12 1 0,1 0 0,-13 0 0,-2-2 0,6-11 0,2-1 0,-1 7 0,-1-1 0,-3 4 0,5-12 0,-2 1 0,-7 5 0,0-16 0,24 21 0,-19-34 0,19 33 0,-24-20 0,0 1 0,0 11 0,0-11 0,0-1 0,0 21 0,0-34 0,0 33 0,0-35 0,0 27 0,0-27 0,0 27 0,0-11 0,0 15 0,0 8 0,-11-16 0,-2-1 0,8 21 0,-6-9 0,-2-1 0,-3 4 0,14-4 0,0 0 0,-13 3 0,6-3 0,2 0 0,3 4 0,-4-11 0,0-1 0,8 6 0,0 8 0,0-5 0,-7-10 0,-1 2 0,6 9 0,0 1 0,-5-3 0,-2 2 0,3-1 0,1 3 0,0-2-254,4 7 1,-1 0 253,-3-6 0,-2 2 0,3-3 0,3 8 0,2-1 0,-1-12 0,0 1 0,0-3 0,0 6 0,0-3 0,0-3 0,0-1 0,0-5 0,0-1 0,0 18 0,0-6 0,0-8 0,0 1 507,0 9-507,0-10 0,0 1 0,0-3 0,0-1 0,0 21 0,0-20 0,0-3 0,0-5 0,0-3 0,0-16 0,0 0 0,0 0 0</inkml:trace>
  <inkml:trace contextRef="#ctx0" brushRef="#br0" timeOffset="26050">4304 7585 24575,'35'0'0,"0"0"0,1 0 0,0 0 0,1 0 0,3 0 0,2 0 0,1 0 0,2 0 0,2 0 0,1 0 0,2 0-469,-9 0 1,2 0 0,0 0 0,1 0 0,0 0 0,1 0 0,-1 0-1,0 0 1,0 0 0,0 0 0,0 0 0,1 0 0,0 0 0,2 0 58,1 0 0,0 0 1,2 0-1,0 0 1,1 0-1,0 0 0,0 0 1,0 0 242,-5 0 1,1 0-1,-1 0 1,1 0-1,0 0 1,0 0-1,-1 0 1,1 0-1,-1 0 167,0 0 0,-1 0 0,0 0 0,1 0 0,-1 0 0,0 0 0,0 0 0,-1 0 0,1 0-54,5 0 0,-1 0 0,1 0 0,0 0 0,-1 0 0,-1 0 0,0 0 0,-2 0 54,-1 0 0,-2 0 0,-1 1 0,0 0 0,0-1 0,1-1 0,2 0 0,1-2 0,2 0 0,1-1 0,1 0 0,-1-1 0,0 1 0,-2-1 0,-3 1 0,2 1 0,-3-1 0,-1 1 0,-1 0 0,1-2 0,1 0-176,-1-2 0,1 0 1,1-2-1,0 1 1,-1-2-1,-2 1 1,-2 0 175,12-4 0,-4 0 0,-1 0 0,-2-1 565,4-2 0,-2 0 0,-1 1-565,0 3 0,-1 0 0,-2 1 1092,-6-1 0,-1 1 0,-4 2-767,-1 7 0,-3 1 2951,16-15-2832,-11 16 2320,3 0-2764,12 0 443,-13 0 0,1 0-443,-4 0 0,0 0 0,8 0 0,1 0 0,-5 0 0,2 0 0,0 0 0,3 0 0,1 0-418,-2 0 0,0 0 0,2 0 418,-2 0 0,1 0 0,1 0 0,-2 0 0,7 0 0,-1 0 0,-1 0 0,3 0 0,1 0 0,-6 0 0,-2 0 0,-3 0 0,2 0 0,-4 0 0,1 0 0,-17 16 0,-3-13 0,-16 13 1254,0-16-1254,0 16 0,0-12 0,0 11 0,0-15 0,0 0 0,0 16 0,0-12 0,0 12 0,0-1 0,0-11 0,16 12 0,11-16 0,-5 0 0,17 0 0,-35 0 0,11 23 0,-15-17 0,0 18 0,0-24 0</inkml:trace>
  <inkml:trace contextRef="#ctx0" brushRef="#br0" timeOffset="28883">4216 9013 24575,'37'0'0,"0"0"0,11 0 0,4 0 0,-12 0 0,4 0 0,1 0 0,1 0-820,2 0 1,1 0 0,1 0 0,1 0 475,-7 0 0,1 0 1,0 0-1,2 0 1,1 0 343,0 0 0,2 0 0,2 0 0,-1 0 0,-1 0 0,-1 0 0,-1 0 0,-2 0 0,-1 0 0,0 0 0,2 0 0,-3 0 0,1 0 0,1 0 0,0 0 0,-3 0 0,-2 0 0,2 0 0,-3 0 0,-2 0 0,-1 0 447,4 0 1,-3 0-1,-1 0-447,12 0 0,-4 0 423,-17 0 1,-1 0-424,10 0 0,0 0 0,-9 0 0,1 0 0,4 1 0,3 0 0,-3-3 0,-2-5 0,-1-1 0,15 6 0,0 0 1326,-13-6 0,-1 0-1326,4 8 0,2 0 0,-4-4 0,2-1 0,-1-1 0,12-3 0,0-2-149,-6 0 1,2-2 0,-2 2 148,6 1 0,0 0 0,-11-3 0,0-2 0,-3 4 0,-2 8 0,-3 0 0,16-21 0,-28 24 0,1 0 0,-12 0 0,43 0 599,0 0-599,-11 0 0,1 0 0,-6 0 0,0 0 0,1 0 0,-5 0 0,-5 0 0,17 0 0,-35 0 0,11 0 0</inkml:trace>
  <inkml:trace contextRef="#ctx0" brushRef="#br0" timeOffset="30733">9790 9331 24575,'48'10'0,"0"0"0,-14-1 0,1 2 0,1 0 0,5-1 0,0-1 0,1-1-612,0-1 1,-1 0 0,1 1 611,3 5 0,-1 2 0,-1-4 0,-9-8 0,0-3 0,-2 1 296,8 7 0,-2 0-296,-12-8 0,-1 0 151,6 0 1,-3 0-152,-3 0 0,2 0 0,1 0 0,7 0 939,12 0-939,-12 0 0,-1 0 0,13 0 0,-12 0 0,-3 0 0,-28 0 0,11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5:03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22331 8520 24575,'35'0'0,"0"0"0,5 0 0,-1 0 0,6 0 0,-3 0 0,6 0 0,2 0 0,-4 0 0,1 0 0,-2 0 0,2 0-667,0 0 0,4 0 1,-1 0-1,-4 0 667,-2-1 0,-2 0 0,-2 3 0,-4 2 0,-1 2 0,1-1 282,5-3 1,0-2 0,-5 2-283,-5 6 0,-1 0 219,8-7 1,-2-2-220,7 1 0,-17 0 0,1 0 0,4 0 0,1 0 0,14 0 0,2 0 0,-10 0 0,1 0 0,-2-1 0,4 0 0,-2 3 690,6 5 0,2 2-690,-6-8 0,6-2 0,0 0 0,-5 5 0,-6 8 0,-2 4 0,1-4 0,15-9 0,4-3 0,-9 3 0,-11 8 0,-5 1 0,-2-3 0,-1-2 0,4-6 0,-1 2 0,10 12 0,-10-13 0,1-4 0,-3 2 0,-1 0 0,21 0 0,-22 0 0,1 0 0,17 0 0,-6 0 0,6 0 0,-23 0 0,11 0 0,-11 0 0,15 0 0,8 0 0,-6 0 0,-7 0 0,-1 0 0,10 0 0,-9 0 0,-1 0 0,8 0 0,7 0 0,-9 0 0,-7 0 0,3 0 0,-3 0 0,0 0 0,11 0 0,1 0 0,0 0 0,-2 0 0,-9 0 0,-1 0 0,10 0 0,-1 0 0,10 0 0,-13 0 0,0 0 0,13 0 0,-21 0 0,-1 0 0,18 0 0,-5 0 0,-9 0 0,0 0 0,11 0 0,-12 0 0,2 0 0,-3 0 0,-1 0 0,21 0 0,-21 0 0,-1 0 0,11 0 0,7 0 0,-6 0 0,6 0 0,-8 0 0,-15 0 0,11 0 0,-3 0 0,9 0 0,-10 0 0,5 0 0,-13 0 0,17 0 0,-17 0 0,-3 0 0,-16 0 0</inkml:trace>
  <inkml:trace contextRef="#ctx0" brushRef="#br0" timeOffset="7017">3140 7938 24575,'0'37'0,"0"0"0,0 0 0,0 2 0,0 5 0,0 3 0,0 0-371,0-7 1,0 0 0,0-1 370,0 1 0,0-1 0,0-2 181,0 4 1,0-4-182,0-6 0,0-3 184,0 9-184,0 6 0,0-7 0,0-12 0,0 3 0,0 10 0,0 4 0,0-5 0,0 3 0,0 2 0,0-4 0,0 2 0,0 1 0,0 2 0,0 1 0,0 3 0,0 0 0,0 0 0,0-1-337,-1 3 0,1-1 0,0 0 0,1 1 337,1-7 0,1 2 0,1 0 0,0-2 0,-2-3 0,0 3 0,-2-3 0,2-2 0,3 0 0,2-1 0,-3-4 0,-3-2 0,-2-1 0,1 10 0,0-2 0,0 4 0,0-4 0,0 2 0,0-9 0,0-1 956,0 4 0,0-1-956,0-5 0,0-1 0,0 18 0,0-6 0,0 6 0,8-18 0,0 1 0,-6 5 0,0 1 0,6 3 0,-1 2 0,-6 6 0,-2 1 0,1-8 0,0 0 0,0 4 0,0-2 0,-1-6 0,2-1 0,7 4 0,0-1 0,-4 13 0,4-22 0,0 1 0,-8 17 0,0-6 0,0 6 0,0-7 0,-2-7 0,4 0 0,21 12 0,-20-3 0,0-1 0,20 2 0,-23-4 0,0 5 0,0-34 0,0 17 0,0-23 0,0 0 0</inkml:trace>
  <inkml:trace contextRef="#ctx0" brushRef="#br0" timeOffset="16800">25471 7673 24575,'0'20'0,"0"11"0,0-27 0,0 11 0,0 1 0,0-12 0,0 27 0,0 13 0,0-3 0,-8-4 0,0 0 0,4 10 0,-4-20 0,0-1 0,8 17 0,0-23 0,-23 11 0,17-27 0,-18 27 0,24-27 0,0 12 0,0-16 0,0 24 0,0-3 0,-7 7 0,-1 3 0,6 0 0,0 1 0,-13 10 0,-2 4 0,10-12 0,2 2 0,-2 0-174,-4 0 0,-1 0 0,0-1 174,-3 2 0,0-1 0,1-3 0,3 6 0,1-5 0,-14 9 0,24-27 0,0-16 0,24 0 0,-18-16 522,33 12-522,-19-12 0,15 16 0,-7 0 0,3 0 0,-4 1 0,2-2 0,4-5 0,2-4 0,-1 3 0,4 4 0,1 0 0,-1-5 0,3-1 0,-3 2 0,1 7 0,-1 0 0,0-4 0,3-2 0,-3 1 0,1 3 0,-1 0 0,-1-2 0,4-2 0,-2 0-178,-2 1 0,-2-1 1,1 1 177,1 4 0,-1 0 0,1 0 0,3-4 0,0-2 0,0 3 0,-4 3 0,-1 1 0,-1 1 0,13 0 0,-2-2-24,-10-4 1,0-1 0,-3 1 23,5 3 0,-1 0 0,3-6 0,0 1 0,1 7 0,-1 0 0,-3-8 0,0 0 0,7 6 0,0 0 0,1-6 0,1 0 0,-11 7 0,2 2 0,-1-1 0,12 0 0,-1 0 0,-12 0 0,2 0 0,-4 0 0,-3 0 0,-2 0 532,16 0-532,-11 0 71,-28 0-71,27 0 0,-11 0 0,7 0 0,4 0 0,-3 0 0,1 0 0,10 0 0,1 0 0,0 0 0,-2 0 0,3 0 0,-10 3 0,-7-6 0,-20-12 0,12 11 0,-16-12 0,0-7 0,0-15 0,0 9 0,0-4 0,0-2 0,1-2 0,-2-1-353,-4-1 0,-1-1 0,1-1 353,3-6 0,2-2 0,-2 2 0,-3 7 0,-1 1 0,1 3 0,5-6 0,0 5 0,0 11 0,0 1 0,0-18 0,0 22 0,0-3 0,0 24 1059,0 0-1059,0-16 0,0-3 0,0-17 0,0 7 0,0 0 0,0-12 0,2 3 0,-4 1 0,-13-2 0,11 4 0,-12 19 0,16 16 0,-23 0 0,1 0 0,-6 0 0,-3 0 0,-8 0 0,-4 0 0,-4 0 0,10 0 0,-2 0-399,-4 0 1,-5 0-1,1 0 399,3 0 0,-1 0 0,-1 0-469,4 0 0,-2 0 0,0 0 1,0 0 468,-1 0 0,1 0 0,-1 0 0,0 0 0,-3 0 0,0 0 0,-1 0 0,0 0 0,1 0 0,-1 0 0,1 0 0,-1 0 0,1 0 0,-1 0 0,0 0 0,1 0 0,3 0 0,-1 0 0,2 0 0,1 0 0,-4 0 0,2 0 0,2 0 0,3 0 0,2 0 0,6 0 0,-7 0 0,8 0 0,7 0 0,18 0 1079,-18 0-1079,9 0 1992,11 0-1992,-28 0 0,13 0 0,-16 16 0,-9-13 0,19 6 0,-2-2 0,-4-6 0,-1-2 0,1 1 0,-1 0 0,-3 0 0,2 0 0,-14 0 0,11 16 0,21-12 0,-1 11 0,12-15 0,-12 0 0</inkml:trace>
  <inkml:trace contextRef="#ctx0" brushRef="#br0" timeOffset="31134">28998 7708 24575,'-29'20'0,"7"-3"0,5-3 0,13-10 0,-12 27 0,0-27 0,13 36 0,-13-35 0,16 19 0,-16-8 0,12-12 0,-27 11 0,27 1 0,-12-12 0,-7 12 0,40-16 0,-34 0 0,40 0 0,-7 15 0,-12-11 0,27 12 0,-27-16 0,28 0 0,-29 15 0,29-11 0,-28 12 0,35-16 0,-18 24 0,8-13 0,1-1 0,9 18 0,-3 3 0,-5-27 0,-27 12 0,12-16 0,-16 0 0,0 15 0,23-11 0,-17 12 0,18-1 0,-24-11 0,15 36 0,5-35 0,0 35 0,11-21 0,-27 17 0,27-17 0,-27 13 0,12-29 0,-16 13 0,0-16 0</inkml:trace>
  <inkml:trace contextRef="#ctx0" brushRef="#br0" timeOffset="33684">28945 8008 24575,'45'0'0,"-1"0"0,-9 0 0,-10 0 0,1 0 0,21 0 0,-13 0 0,0 0 0,-2 0 0,-1 0 0,0 0 0,1 0 0,2 0 0,1 0 0,-4 0 0,0 0 0,9 0 0,-1 0 0,-11 0 0,0 0 0,10 1 0,-1-2 0,10-15 0,-13 14 0,1 0 0,12-13 0,-21 14 0,-1 2 0,-6-1 0,20 0 0,-17 0 0,21 0 0,-23 0 0,11 0 0,-27 0 0,27 0 0,-27 0 0,12 0 0,7 0 0,-17 0 0,33 0 0,-3 0 0,3 0 0,-2 0 0,0 0 0,5 0 0,1 0 0,-28 0 0,1 15 0,-12-11 0,12 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6:44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2787 11236 24575,'0'20'0,"0"-5"0,0 1 0,0-12 0,0 27 0,0-11 0,0 23 0,0-18 0,0 3 0,0 8 0,0 6 0,0-3 0,0 3 0,0 1-355,0 4 1,0 5 0,0-2 354,0-11 0,0-1 0,0 0 0,0 2 0,0-1 0,0 2 0,0 5 0,0 1 0,0-3-86,0 3 0,0-2 86,0-11 0,0 1 0,0-2 0,0 4 0,0-1 0,0 3 0,0 0 0,0 0 0,0 0 0,0-3 0,0 1 0,0 6 0,0 0 526,0-6 1,0-1-527,0-4 0,0-2 91,0-4 0,0-1-91,0 5 0,0-1 0,0 12 0,0-4 0,0 1 0,0-7 0,0 0 0,0 5 0,0 1 0,0-4 0,0 2 0,0-1 0,0 4 0,0 0 0,0 10 0,0-2 0,0-14 0,0-1 0,0 4 0,0-1 0,0 13 0,0-12 0,0-4 0,0-3 0,0-7 0,0 19 0,0-37 0,0 29 0,0-28 0,0 11 0,0-15 0,0 0 0</inkml:trace>
  <inkml:trace contextRef="#ctx0" brushRef="#br0" timeOffset="11634">7426 15610 8191,'20'0'0,"-5"0"3276,24 0-1489,-13 0-378,10 0 0,2 0-1409,9 0 859,-11 0 1,-3 0-860,-2 0 3276,16 0 0,-27 0-3044,0 0-232,-5 0 0,9 0 0,-3 0 0,23 0 0,-25 0 0,12 0 0,-11 0 0,23 0 0,-21 0 0,17 0 0,-19 0 0,15 0 0,0 0 0,8 0 0,-6 0 0,-8 0 0,1 0 0,1 2 0,1-4 0,4-9 0,0-1 0,4 9 0,-1 0 0,-8-9 0,1 1 0,2 9 0,0 4 0,-2-2 0,-1 0 0,-4 0 0,1 0 0,2-8 0,-1 0 0,8 4 0,6-12 0,-23 16 0,11 0 0,-12-15 0,1 11 0,19-12 0,-17 16 0,5 0 0,5 0 0,-28 0 0,27 0 0,-11 0 0,-1 0 0,20 0 0,-17 0 0,21 0 0,-8 0 0,1 0 0,7 0 0,-6 0 0,6 0 0,-8 0 0,1 0 0,-17 0 0,20 0 0,-17 0 0,21 0 0,-23 0 0,11 0 0,-11 0 0,23 0 0,-6 0 0,6 0 0,-8 0 0,1 0 0,7 0 0,-6 0 0,6 0 0,-8 0 0,1 0 0,-1 0 0,8 0 0,-6 0 0,-9 0 0,3 0 0,-27 0 0,27 0 0,-11 0 0,0 0 0,19 0 0,-33 0 0,17 0 0,-7 0 0,-12 0 0,27 0 0,-27 0 0,27 0 0,-11 0 0,23 0 0,-21 0 0,1 0 0,-23 0 0,0 0 0,-23 0 0,17 0 0,-33 0 0,35 0 0,-12 0 0,16 0 0,0 0 0</inkml:trace>
  <inkml:trace contextRef="#ctx0" brushRef="#br0" timeOffset="33601">20197 3881 24575,'0'33'0,"0"0"0,0 14 0,0 4 0,0-12 0,0 1 0,0 1-669,0 7 1,0 2 0,0-1 668,0-6 0,0-2 0,0 0 0,0-4 0,0-1 0,0-1 215,0 0 0,0 0 1,0-3-216,0-2 0,0-3 331,0 16-331,0-12 0,0-11 0,0 23 1028,0-6-1028,0-9 0,0 3 0,0 6 0,0 4 0,0-4 0,0 1 0,0 3-437,0-3 1,0 1 0,0 2-1,0 0 437,0 0 0,0 1 0,0 1 0,0 1-395,0-2 1,0 2-1,0 0 1,0 0 0,0-2 394,0 1 0,0-1 0,0-1 0,0 1 0,0 7 0,0 2 0,0-1 0,0-4-190,-1 2 1,0-4 0,3 0 189,4-4 0,4-1 0,-3-3 0,-4 5 0,0-3 0,9 0 0,-1-2 1509,-11 5-1509,0 8 0,0 0 2083,0-4-2083,0-15 0,0-1 694,0 2-694,0-11 0,0 0 0,0 11 0,0-27 0,0 12 0,0-16 0,0 0 0</inkml:trace>
  <inkml:trace contextRef="#ctx0" brushRef="#br0" timeOffset="57167">22595 6509 24575,'30'0'0,"9"0"0,-19 0 0,-1 0 0,13 0 0,-29 0 0,22 0 0,5 0 0,-4 0 0,2 0 0,3 0 0,-5-1 0,-1 2 0,22 14 0,-21-12 0,1-2 0,3 8 0,-2-2 0,12-7 0,-5 0 0,-19 0 0,7 0 0,-17 0 0,17 0 0,-23 0 0,16 0 0,-12 0 0,27 0 0,-27 0 0,28 0 0,-28 0 0,11 0 0,1 0 0,-12 0 0,35 0 0,-33 0 0,33 0 0,-35 0 0,12 0 0,-1 0 0,-11 0 0,28 0 0,-28 0 0,27 0 0,-4 0 0,-5 0 0,17 0 0,-35 0 0,27 0 0,-27 0 0,12 0 0,0 0 0,-12 0 0,11 0 0,1 0 0,-12 0 0,12 0 0,-16 0 0,15 0 0,-11 0 0,12 0 0,-16 0 0,23 0 0,-17 0 0,18 0 0,-9 0 0,-11 0 0,12 0 0,0 0 0,3 0 0,1 0 0,11 0 0,-27 0 0,35 0 0,-33 0 0,33 0 0,-35 0 0,12 0 0,-16 0 0,16 0 0,-12 0 0,11 0 0,-15 0 0,0 0 0,0-16 0,-15 12 0,11-11 0,-12 15 0,16-16 0,0 12 0,0-12 0,0 16 0,0 0 0,16 0 0,-12 0 0,11 0 0,1 0 0,-12 0 0,12 0 0,-1 0 0,-11 0 0,12 0 0,-16 0 0,0 0 0,23 0 0,-17 0 0,18 0 0,-24 0 0,16 0 0,-13 0 0,13 0 0,-16 0 0,0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8:07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16563 9172 24575,'40'0'0,"0"0"0,-6 0 0,1 0 0,-2 0 0,5 1 0,1-2 0,8-3 0,6-2 0,-4 1 0,-7 3 0,0 0 0,0-8 0,4-2 0,-1 2 0,-1 8 0,-1 3 0,-2-4 0,5-12 0,0-1 0,-5 13 0,3 3 0,-4-1 0,1-7 0,-4 0 0,-8 8 0,-1 0 0,3 0 0,-3 0 0,7 0 0,8 0 0,-5 0 0,-11 0 0,-11 0 0,0 0 0,-13 0 0,13 0 0,-16 0 0,16 0 0,-12 0 0,27 0 0,-27 0 0,35 0 0,-33 0 0,33 0 0,-35 0 0,28 0 0,-29 0 0,29 0 0,-13 0 0,1 0 0,19 0 0,-33 0 0,33 0 0,-19 0 0,-1 0 0,13 0 0,-13 0 0,1 0 0,11 0 0,-27 0 0,36 0 0,-35 0 0,35 0 0,-36 0 0,27 0 0,-27 0 0,27 0 0,-27 0 0,12 0 0,-1 0 0,-11 0 0,12 0 0,8 0 0,-3 0 0,22 16 0,-7-12 0,-7 4 0,0 0 0,12-8 0,-11-2 0,-1 4 0,7 13 0,-1-11 0,8 12 0,-6-16 0,-9 0 0,3 0 0,-11 0 0,-1 0 0,13 0 0,-5 0 0,10 0 0,-9 0 0,3 0 0,-11 0 0,-1 0 0,13 0 0,-29 0 0,37 0 0,-19 0 0,7 0 0,3 0 0,-11 0 0,-1 0 0,13 0 0,-29 0 0,37 0 0,-34 0 0,33 0 0,-20 0 0,17 0 0,-17 0 0,13 0 0,-13 0 0,24 0 0,-5 0 0,5 0 0,-8 0 0,0 0 0,-15-16 0,19 12 0,-17-11 0,21 15 0,-8 0 0,-6 0 0,1 0 0,11 0 0,-11 0 0,-1 0 0,6 0 0,0 0 0,8 0 0,-5 0 0,5 0 0,-8 0 0,0 0 0,8 0 0,-5 0 0,5 0 0,-8 0 0,0 0 0,8 0 0,-5 0 0,5 0 0,-8 0 0,0 0 0,1 0 0,7 0 0,-22 0 0,19 0 0,-37 0 0,29 0 0,-28 0 0,27 0 0,-11 0 0,23 0 0,-6 0 0,6 0 0,-8 0 0,-15 0 0,11 0 0,-3 0 0,9 0 0,-10 0 0,5 0 0,-13 0 0,17 0 0,7 0 0,-6 0 0,6 0 0,-8 0 0,-15 0 0,11 15 0,-27-11 0,12 12 0,8-16 0,-19 0 0,19 0 0,-24 0 0,16 16 0,-12-12 0,27 11 0,-27-15 0,27 0 0,-11 0 0,-1 0 0,21 0 0,-35 0 0,35 0 0,-21 0 0,1 0 0,11 0 0,-27 0 0,27 16 0,-27-12 0,12 12 0,8-16 0,-19 0 0,19 0 0,-24 0 0,16 0 0,-12 0 0,11 0 0,-15 0 0,16 0 0,-12 0 0,12 0 0,-16 0 0,0 0 0,15 0 0,-11 0 0,12 0 0,-16 0 0,16 0 0,-13 0 0,13 0 0,0 23 0,-12-17 0,11 17 0,-15-23 0,0 0 0,0 16 0,0-12 0,0 12 0,0-16 0,0 15 0,0-11 0,0 12 0,0-16 0</inkml:trace>
  <inkml:trace contextRef="#ctx0" brushRef="#br0" timeOffset="25615">16069 12277 24575,'0'35'0,"0"-7"0,0 3 0,0 3 0,0 4 0,0 0 0,0 4 0,0 0-503,0-3 1,0 1 0,0 0 502,0 4 0,0 0 0,0 0 0,0-2 0,0-1 0,0-3 0,0 1 0,0-1 163,0 0 0,0 2 0,0-5-163,0 10 125,0-1 0,0 2-125,0-14 0,0-1 0,0 11 0,0 4-369,0-7 1,0 2 0,0 1 368,0 2 0,0 1 0,0 1 0,0-9 0,0 1 0,0 0 0,0 0 0,0 9 0,0 0 0,0 0 0,0 2 0,0 1 0,0-2 0,0-7 0,0-2 0,0 1 241,0 1 1,0 0-1,0-2-241,0 7 0,0-4 0,0-9 0,0-3 0,0 0 0,0-1 0,0 8 0,0-9 1149,0 3-1149,0 4 0,0 12 0,0-9 0,0 1 0,0-20 0,0 5 0,0 3 0,0 4 0,0 1 0,0 11 0,0 2 0,0-10 0,0 0 0,0 1-175,0 0 0,0-1 0,0 2 175,0 3 0,0 0 0,0 1 0,0 3 0,0 1 0,0-2 0,0-8 0,0 0 0,0-2 0,0 16 0,0-3 0,0-8 0,0-2 0,0-8 0,0 1 0,0 13 0,0 2 0,0-1 0,0 2-269,0-6 0,0 3 0,0-1 269,0-1 0,0-1 0,0 1 0,0 4 0,0 0 0,0 0 0,0-3 0,0 0 0,0-2 252,0 9 0,0-4-252,0-4 0,0-1 0,0-1 0,0-2 0,0 5 0,0 2 0,0-11 828,0-28-828,0 11 0,0 1 0,0-12 0,0 12 0,0-1 0,0-11 0,0 12 0,0-16 0,0 23 0,0-17 0,0 34 0,0-37 0,0 29 0,0-28 0,0 11 0,0 1 0,0-12 0,0 12 0,0-16 0,0 15 0,0-11 0,0 12 0,0-16 0,0 24 0,0-19 0,0 19 0,0-24 0,0 0 0,0 16 0,0-12 0,0 27 0,0-12 0,0 1 0,0 11 0,0-3 0,0 9 0,0 6 0,0-7 0,0-17 0,0-3 0,0-16 0</inkml:trace>
  <inkml:trace contextRef="#ctx0" brushRef="#br0" timeOffset="32332">18574 13864 24575,'37'0'0,"0"0"0,4 0 0,3 0 0,-3 0 0,4 0 0,0 0-880,1 0 0,1 0 0,1 0 880,-11 0 0,-1 0 0,2 0 0,2 0 0,3 0 0,4 0 0,1 0 0,-1 0 0,-3 0 0,0 0 0,-4 0 0,1 0 0,3 0-291,0 0 0,2 0 1,2 0-1,-2 0 1,-3 0 290,-3 1 0,-2-1 0,-1 0 0,-1-1 0,10-3 0,-2-3 0,1 2 60,1 4 0,0 0 0,-1 0-60,-6-4 0,-1 0 0,1-1 0,4-2 0,1-1 0,0 2 0,-2 5 0,-1 1 0,2-2 0,5-3 0,2-3 0,-1 1 0,-9 2 0,0 0 0,-1 2 0,2 3 0,0 0 0,-1-1-68,-5-3 0,0-1 1,-1 2 67,11 3 0,0 2 0,-1-1 0,0 0 0,-10 0 0,1 0 0,-2 0 0,5 0 0,0 0 584,9 0 0,0 0-584,-7 0 0,-1 0 905,-2 0 0,-2 0-905,-3 0 0,-1 0 443,7 0 0,-1 0-443,4 0 126,-13 7 0,3 1-126,-2-7 0,0 2 0,0 17 0,-1-1 0,4-16 0,-1 0 0,-6 17 0,1 0 0,3-17 0,1-3 0,11 16 0,-4-7 0,0-2 0,2-3 0,-2 3 0,1 1 0,-10 1 0,1-2 0,13-6 0,2 2 0,-7 13 0,-2-1 0,-3-12 0,-1-2 0,7 7 0,-1 0 0,-9-8 0,1 0 0,9 11 0,2 2 0,-1-11 0,0 1 0,-3 17 0,1 0 0,6-18 0,0 0 0,-7 12 0,1 3 0,0-9 0,4-2 0,-2-1-514,8 5 1,2 0 513,-13-2 0,3 1 0,1-1 0,-2-2 0,7-4 0,0-2 0,0 2 0,-5 6 0,0 4 0,0-1 0,-1-2 0,7-6 0,-1-3 0,-1 2 0,-2 5 0,-1 2 0,-2-1 0,6 1 0,-2-2 0,-3-6 0,-2 2 0,-5 5 0,-3-1 0,7-7 0,3 0 0,-21 0 1027,1 0-1027,-5 0 0,1 0 0,4 0 0,-1 0 0,20 0 0,-33 0 0,34 0 0,-37 0 0,29 0 0,-13 0 0,9 0 0,3 0 0,-3 0 0,1 0 0,3 0 0,4 0 0,-2 0 0,4 0 0,0 0 0,9 0 0,1 0 0,-9 0 0,0 0 0,-2 0 0,-2 0 0,-3 0 0,-1 0 0,-5 0 0,-1 0 0,18 0 0,-21 0 0,17 0 0,-19 0 0,15 0 0,0 0 0,8 0 0,-17 0 0,1 0 0,4 0 0,1 0 0,7 0 0,0 0 0,-3 0 0,1 0 0,-4 0 0,2 0 0,-1 0 0,4 0 0,0 0 0,-4 0 0,1 0 0,-2 0 0,4 0 0,-1 0 0,3 0 0,0 0 0,0 0 0,0 0 0,-2 0 0,-1 0 0,-4 0 0,-1 0 0,-5 0 0,-1 0 0,18 0 0,-6 0 0,-10 0 0,5 0 0,-28 0 0,27 0 0,-27 0 0,27 0 0,-3 0 0,9 0 0,-8 0 0,1 0 0,9 0 0,-10 0 0,1 0 0,7 0 0,-10 0 0,5 0 0,-13 0 0,1 0 0,11 0 0,-27 0 0,12 0 0,7 0 0,-17 0 0,18 0 0,-9 0 0,-11 0 0,28 0 0,-28 0 0,11 0 0,-15 0 0</inkml:trace>
  <inkml:trace contextRef="#ctx0" brushRef="#br0" timeOffset="40884">19967 15169 24575,'20'0'0,"6"0"0,3 0 0,12 0 0,0 0 0,4 0 0,-2 0 0,2 0 0,-1 0 0,4 0 0,-3 0 0,-8 0 0,-2 0 0,1 0-220,12 0 0,1 0 1,-3 0 219,0 0 0,-2 0 0,-9 0 0,0 0 0,-1 0 0,8 1 0,-1-2 81,6-6 1,0-1-82,-11 6 0,0 0 0,7-6 0,1 0 0,-9 7 0,2 2 0,-3-1 0,1 0 0,-2 0 0,-2 0 0,-1 0 248,16 0 0,-2 0-248,-5 0 0,-9 0 0,-1 0 0,8 0 0,6 0 0,-8 0 0,-15 0 0,11 0 0,-27 0 0,12 0 0,8 0 0,-3 0 0,22 0 0,-7 0 0,-8 0 0,2 0 0,-2 0 0,1 0 0,10 0 0,1 0 0,-1 0 0,0 0 0,-3 0 0,0 0 0,4 0 0,-1 0 0,-8 0 0,1 0 0,2 0 0,0 0 0,-3 0 0,1 0 0,7-1 0,0 2 0,-10 7 0,-1 0 0,10-6 0,-1 0 0,10 13 0,-21-14 0,1-2 0,16 1 0,-8 0 0,0 0 0,-15 0 0,19 0 0,-33 0 0,18 11 0,7 2 0,8-7 0,-10 6 0,4 3 0,-1-3 0,6-10 0,0 0 0,-4 7 0,1 4 0,-2-4 0,5-6 0,-3-2 0,-3 7 0,-1 0 0,-2-8 0,0 0 0,-2 8 0,-1 0 0,21-4 0,-11 11 0,-5-15 0,-27 0 0,27 0 0,-27 0 0,35 0 0,-17 0 0,5 0 0,5 0 0,-1 0 0,0 0 0,5 0 0,1 0 0,3 0 0,-2 0 0,-6 0 0,-1 0 0,-4 0 0,-1 0 0,4 0 0,-1 0 0,10 0 0,-4 0 0,4 0 0,-33 0 0,34 0 0,-37 0 0,13 0 0,0 0 0,3 0 0,1 0 0,11 0 0,-42-15 0,22 11 0,-26-12 0</inkml:trace>
  <inkml:trace contextRef="#ctx0" brushRef="#br0" timeOffset="42500">22842 16422 24575,'16'19'0,"19"-3"0,5-16 0,-3 0 0,0 0 0,4 0 0,-10 0 0,-3 0 0,-8 0 0,5 0 0,4 0 0,-1 0 0,1 0 0,15 0 0,2 0 0,-1 0 0,-1 0 0,-4-1 0,-2 2 0,-5 7 0,-3 0 0,7-4 0,2 11 0,-35-15 0,12 0 0,-1 0 0,21 0 0,-7 0 0,4 0 0,0 0 0,2 0 0,1 0-484,5 0 0,0 0 0,3 0 484,-4 1 0,2-1 0,0 0 0,0-1 0,-1-2 0,0-1 0,-1-1 0,1 2 0,-1 1 0,1 2 0,-1 0 0,-2-2 0,3-3 0,-2-2 0,-4 3 0,-1 3 0,-5 2 0,2-1 0,-31 0 0</inkml:trace>
  <inkml:trace contextRef="#ctx0" brushRef="#br0" timeOffset="56666">14482 1905 24575,'0'20'0,"0"-5"0,0 17 0,0-3 0,0 4 0,0 12 0,0 2 0,0-12 0,0 1 0,0-1-204,0 0 1,0 0 0,0-1 203,0 1 0,0 1 0,0-1 0,0 0 0,0 1 0,0 1 0,-1 7 0,0 3 0,3-1-331,2-1 1,2 0 0,-1 0 330,-3 3 0,-2 0 0,2-1 0,2-2 0,2-1 0,0-1-125,-1-7 1,1-1 0,-2-1 124,-2 2 0,-2-1 0,2-2 0,6 1 0,0-1 0,-7 13 0,-2-2 424,1-3-424,8-4 0,0 1 572,-6-8 1,0 2-573,2 8 0,1 5 0,1-2 0,3 2 0,-2 2-34,-5 2 0,-2 4 0,2-6 34,5-8 0,2-2 0,-1 1 0,0 2 0,-1 0 0,-4-4 0,-2-1 0,1 2-362,5 9 1,2 1 0,-1 1 361,-2-3 0,-1 0 0,-1 0 0,-3-1 0,-1 0 0,3-1 0,7-2 0,2 0 0,-2-1 0,-8-1 0,-2 0 0,1-1 0,4-4 0,2-1 0,-3-1 0,-3 9 0,-2-3 0,-1-10 0,4-5 0,14-4 478,-12 21-478,11-58 1113,-15 36-1113,-15-42 0,11 24 0,-12-16 0,16 13 0,0-13 0,0 16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31:52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8132 24575,'44'0'0,"0"0"0,-10 0 0,1 0 0,0 0 0,10-2 0,2 4-323,-8 4 0,2 4 1,-2-3 322,8-5 0,-2 2 0,-12 7 0,-1 4 0,-1-2 0,12 2 0,1-2 0,4-3 0,0 1 0,-18 2 0,0 1 0,2-2 0,14-4 0,3-4 0,-1 4-422,-10 5 0,-1 3 0,2-2 422,-1-7 0,4-3 0,0 0 0,-2 3 0,3 6 0,-2 2 0,3-4 0,-5-8 0,3-4 0,0 0 0,-3 4 0,5 8 0,-2 4 0,2-2 0,4-5 0,2-2 0,-1 1 0,-7 2 0,-2 0 0,1 1 0,3 1 0,1 1 0,-3-4 170,-6-6 0,-3-3 0,0 4-170,0 9 0,-2 4 0,-1-5 0,6-7 0,-3-2 0,-4 11 0,-3-2 459,11-11-459,2 0 1238,-35 0-1238,12-24 27,-16 18-27,0-17 0,0 23 0,0-16 0,0 12 0,0-11 0,0 15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34:00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14887 24575,'10'0'0,"16"0"0,3 0 0,7 0 0,3 0 0,3 0 0,2 0 0,1 0-1029,2 0 1,1 0 0,2 0 1028,-7 0 0,1 0 0,0 0 0,-1 0 0,-2 0 0,-1 0 0,0 0 0,0 0 0,4 0 0,1 0 0,-1 0 0,-3 0 0,2 0 0,-4 0 0,1 0 219,3 0 1,0 0 0,-4 0-220,3 0 0,-3 0 289,-7 0 0,0 0-289,3 0 0,-3 0 0,5 0 0,6 0 1584,1 0-1584,-7 0 264,-10 0-264,12 0 0,-33 0 0,18 0 0,-24 0 0,16 0 0,-13 0 0,29 0 0,-5 0 0,-2 0 0,3 0 0,7 0 0,1 0 0,3 0 0,2 0 0,-8 0 0,2 0 0,1 0-167,7 0 0,2 0 1,-2 0 166,-7 0 0,-2 0 0,2 0 0,14 0 0,2 0 0,-5 0 0,-7 0 0,-2 0 0,3 0 0,3 0 0,-3 0 0,1 0 0,0 0 0,-8 0 0,1 0 0,0 0 0,0 0 0,0 0 0,-1 0 0,12 0 0,0 0 0,-12 0 0,1 0 0,0 0 0,0-1 0,0 0 0,-1 3 0,13 10 0,-2 0 0,-5-9 0,0 0 0,3 9 0,-3-1 0,1-11 0,-12 0 0,0 0 0,15 0 0,-14 8 0,0 0 500,19-4-500,-19 4 0,-1-1 0,14-7 0,-6 0 0,-3 12 0,-1 0 0,8-6 0,-1 6 0,3-1 0,-11-9 0,0-4 0,8 2 0,1 0 0,2 0 0,0 0 0,-11 0 0,1 0 0,5 0 0,0 0 0,-3 0 0,1 0 0,3 0 0,2 0 0,4 0 0,-2 0 0,-10 0 0,-1 0 0,10 0 0,-2 0 0,1 0 0,-7 0 0,-1 0 0,4 0 0,6 0 0,-23 0 0,19-23 0,-33 17 0,33-18 0,-19 24 0,-1-15 0,20 11 0,-33-12 0,34-7 0,-37 17 0,37-18 0,-19 9 0,7 11 0,3-12 0,-27 16 0,35-16 0,-33 12 0,33-11 0,-19 15 0,-1 0 0,21-24 0,-19 18 0,4-6 0,1 1 0,11 11 0,7 0 0,-8 1 0,2-2 0,-4-7 0,1 0 0,-2 6 0,2 2 0,0-2-174,0-3 0,0-1 1,-1 1 173,2 5 0,0 1 0,0-2 0,5-3 0,0-2 0,1 1 0,1 3 0,1 2 0,0-2-483,2-3 1,1-1 0,1 1 482,-9 5 0,1 1 0,0-1 0,0-1 0,0-3 0,0-3 0,0 0 0,0 2 0,4 2 0,0 3 0,0-1 0,-1-1 0,6-6 0,-1-1 0,0 2 0,1 6 0,1 1 0,-2 1-247,-6-1 1,-1 0-1,-1 0 247,-3 0 0,-1 0 0,-1 0-41,0 0 1,0 0-1,-1 0 41,7 0 0,-2 0 230,5 0 1,-1 0-231,-15 0 0,0 0 708,14 0 0,-1 0-708,8 0 406,-11 0 1,0 0-407,-10 0 0,-1 0 70,7 0 0,1 0-70,-1 0 0,2 0 0,11 0 0,2 0 0,-3 0 0,0 0 0,-11 0 0,0 0 0,-1 0 0,11 0 0,-2 0 0,-2 0 0,-1 0 0,4 0 0,-2 0 0,-9 0 0,-1 0 0,-1 0 0,-2 0 0,15 0 0,-25 0 0,-3 0 0,-16 0 0,0 24 0,23-18 0,-17 17 0,18-23 0,-24 0 0,15 0 0,-11 16 0,12-12 0,-16 11 0,16-15 0,-12 16 0,35-12 0,-18 35 0,4-35 0,1-2 0,-7 18 0,0-1 0,24-15 0,-24 28 0,-3-28 0,-16 11 0,0-15 0,24 24 0,-19-18 0,19 17 0,-8-7 0,-12-28 0,11 24 0,-15-28 0,0 16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34:07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3404 17463 24575,'36'0'0,"-8"0"0,2 0 0,2 0 0,1 0 0,-1 0 0,3 0 0,2 0-1093,9 0 1,3 0 0,3 0 775,-10 0 0,2 1 0,2 0 0,2-1 1,-1-2-231,-2-3 1,1-1 0,0-1 0,1-1 0,1 1 0,1 0 545,-3 2 1,1 1 0,1 0 0,0 0-1,0 0 1,1-1 0,0-2-204,-5-1 0,1 0 0,0-2 0,1 0 0,-1 0 0,0 0 0,-1-1 0,0 2 204,3-2 0,-2 1 0,0 1 0,0-1 0,0 0 0,0-1 0,1 1 0,2-1 0,1-1 0,0 1 0,0-1 0,-1 0 0,0 1 0,-2 0-254,1 0 0,-2 0 0,0 1 0,-1 0 0,0-1 0,-1-1 254,1-1 0,-1-2 0,0 1 0,-1-1 0,0 1 0,-1 3 0,3 1 0,-1 1 0,-1 2 0,0 0 0,-1-2 0,6-1 0,-1-1 0,0 0 0,-1 0 109,-1 1 1,0-2-1,-1 3 1,1 1-110,-4 5 0,0 2 0,0 1 0,0-2 0,4-3 0,-1-1 0,1 0 0,0 0 0,-4 1 0,0 2 0,0-1 0,0 0 0,4-1 0,0 1 0,0-1 0,-1 0 0,6-1 0,-1 0 0,0-2 0,-11-1 0,0-1 0,0-1 0,-1 2 714,6 1 0,-1 1 0,-1 0-714,-3-2 0,-2-1 0,1 2 0,4 1 0,1 2 0,-2 1 1638,8 3 0,-2 2-1464,-5 0 0,0-2 1102,3-10 1,-4-1-1277,3 6 834,-2-7 0,2 2-834,-10 11 0,1 0 435,6-7 1,2-2-436,3 8 0,-2-1 0,-9-6 0,-1 0 0,-2-1 0,1 2 0,3 5 0,-2 0 0,9-13 0,-8 13 0,1 4 0,-8-2 0,1 0 0,7 0 0,3 0 0,2 0 0,2 0 0,3 0 0,0 0 0,-4 0 0,0 0 0,4 0 0,-1 0 0,-15 0 0,0 0 0,14 0 0,-1 0 0,8 0 0,-19 7 0,1 1 0,12-4 0,-21 10 0,-1 4 0,16 9 0,6-5 0,-21-2 0,-1-1 0,16-15 0,-3 15 0,-1 1 0,8-14 0,-7 5 0,-1 1 0,4 4 0,-4-14 0,1 0 0,7 14 0,0-15 0,0-2 0,0 1 0,-1 0 0,3 0 0,-11 0 0,0 0 0,13 0 0,-1 0 0,-12 0 0,0 0 0,11 0 0,-3 0 0,1 0 0,-8 0 0,0 0 0,5 0 0,5 0 0,0 0 0,-6 0 0,6 0 0,0 0 0,-5 0 0,-13 0 0,1 0 0,11 0 0,6 0 0,0-16 0,-21 12 0,17-12 0,-12-7 0,10 17 0,7-18 0,-1 9 0,-6 11 0,6-12 0,0 16 0,-6 0 0,-11 0 0,-1 0 0,13 0 0,5 0 0,0 0 0,-6 0 0,-10 0 0,5 0 0,-5 0 0,-5 0 0,1 0 0,-7 0 0,-12 0 0,12 0 0,-16 0 0,23 0 0,-1 0 0,5 0 0,5 0 0,-5 0 0,10 0 0,-9 0 0,3 0 0,-4 0 0,11 0 0,-13 0 0,1 0 0,11 0 0,-4 0 0,0 0 0,9 0 0,-9 0 0,0 0 0,5 0 0,-5 0 0,0 0 0,8 0 0,-11 0 0,-1 0 0,14 0 0,-6 0 0,-9 0 0,-12 0 0,7 0 0,-17 0 0,18 0 0,-24 0 0,15 0 0,-11 0 0,12 0 0,-1 16 0,-11-12 0,36 11 0,-35-15 0,19 0 0,-24 0 0,0-15 0,0 11 0,0-12 0</inkml:trace>
  <inkml:trace contextRef="#ctx0" brushRef="#br0" timeOffset="4415">23125 16651 24575,'0'0'0</inkml:trace>
  <inkml:trace contextRef="#ctx0" brushRef="#br0" timeOffset="7933">24306 17321 24575,'30'0'0,"-1"0"0,17 0 0,4 0 0,-7 1 0,2-1 0,2-1-820,-2-2 1,2-1 0,0-1 0,-1 2 807,-6 1 1,-2 2 0,1-1-1,0 0 12,7-3 0,0 0 0,0-1 0,-5 2 521,9 4 1,-4-2-522,2-6 0,-4-2 545,-1 6-545,-23-13 0,-5 16 0,-15 0 1735,0-24-1735,0 18 0,24-17 0,-18 23 0,17 0 0,-23 0 0,16 0 0,-12 0 0,35 0 0,-33 0 0,33 0 0,-35 0 0,12 0 0,-1 0 0,29 0 0,-3 0 0,-1 0 0,2 0 0,7 0 0,-11 0 0,0 0 0,-9 0 0,-3 0 0,1 0 0,-1 0 0,17 0 0,0 0 0,-5 0 0,-5 11 0,0 1 0,9-6 0,-3 7 0,4-2 0,-10-11 0,-1 0 0,-1 7 0,2 2 0,8-8 0,0 1 0,-8 6 0,-1 0 0,12-7 0,0-2 0,-10 1 0,-3 0 0,1 0 0,-5 0 0,-8 0 0,-3 0 0,8 0 0,-18 0 0,33 0 0,-20 0 0,24 0 0,-5 0 0,-13 0 0,1 0 0,1 0 0,-1 0 0,5 0 0,-1 0 0,-5 0 0,-19 0 0,17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5:18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16651 12118 24575,'33'0'0,"1"0"0,4 0 0,7 0 0,4 0 0,3 0 0,-11 0 0,3 0 0,2 0 0,1 0 0,2 0 0,2 0 0,0 0-298,-9 0 0,1 0 0,1 0 0,1 0 0,2 0 0,-1 0 0,2 0 0,0 0 1,0 0-1,0 0 0,1 0 45,-3 0 1,1 0 0,0 0 0,1 0 0,0 0 0,1 0 0,0 0 0,0 0 0,0 0 0,0 0 0,1 0 0,-1 0 0,0 0 17,-2 0 1,-1 0 0,1 0 0,0 0 0,0 0 0,0 0 0,1 0 0,-1 0 0,0 0 0,0 0 0,1 0 0,-1 0 0,0 0 0,-1 0-19,4 0 1,1 0 0,-1 0 0,0 0 0,0 0 0,0 0 0,0 0 0,0 0 0,0 0 0,-1 0 0,0 0 0,-1 0 0,0 0 148,0 0 0,0 0 0,0 0 0,-1 0 0,0 0 0,0 0 0,0 0 1,-1 0-1,0 0 0,-1 0 0,0 0 0,0 0 104,3 0 0,1 0 0,-1 0 0,-1 0 0,0 0 0,0 0 0,-1 0 0,0 0 0,-2 0 0,0 0-152,4 0 1,-1 0 0,-1 1 0,-1-1 0,0 0-1,-1 0 1,-1 0 0,0-1 151,7-1 0,0 0 0,-1 0 0,-1-1 0,-1 0 0,-3-1 608,9 0 1,-4 1 0,0-2 0,-2-2-609,-2-3 0,1-1 0,-3-1 0,-7 2 0,1-1 0,-5 0 1638,9-3 0,-11 4-1274,-26 10 455,11 0 0,-15 0 0,0 0 0</inkml:trace>
  <inkml:trace contextRef="#ctx0" brushRef="#br0" timeOffset="11201">18733 5768 24575,'19'0'0,"-3"-16"0,-1 12 0,-11-11 0,12 15 0,8 0 0,-3 0 0,7 0 0,3 0 0,0 0 0,1 0 0,4 0 0,0 0 0,-4 0 0,-1 0 0,-5 0 0,-1 0 0,18 0 0,-21 0 0,1 0 0,-23-16 0,0 12 0,0-12 0,-23 16 0,17 0 0,-20 0 0,-3 0 0,5 0 0,-12 2 0,-2-4 0,-3-21 0,11 20 0,1 0 0,-6-21 0,-1 24 0,17 0 0,3 0 0,-8 0 0,19 0 0,-19 0 0,48 0 0,-3 0 0,22 0 0,-17 0 0,-1 0 0,22 0 0,-20 0 0,-1 0 0,17 0 0,-23 0 0,11 0 0,-11 0 0,-1 24 0,-3-18 0,-32 17 0,-3-23 0,-5 0 0,-3 0 0,-4 0 0,-1 0 0,4 0 0,-1 0 0,-1 0 0,2 0 0,-8 0 0,17 0 0,3 0 0,16 0 0,16 0 0,-12 0 0,11 0 0,1 16 0,4-12 0,-1 27 0,12-27 0,-3 28 0,9-28 0,-9 11 0,-13 1 0,-15-12 0,0 11 0,0-15 0,0 0 0,0 0 0</inkml:trace>
  <inkml:trace contextRef="#ctx0" brushRef="#br0" timeOffset="13785">26353 7814 24575,'45'0'0,"-2"0"0,-8 0 0,-11 0 0,3 0 0,10 0 0,4 0 0,8 0 0,2 0-394,-13-1 0,1 0 1,0 3 393,2 5 0,0 2 0,-2-1 0,9-7 0,-3 3 144,-5 16 1,-2 0-145,-6-18 0,-5 0 0,-6 13 0,3 1 0,-48-12 0,3 12 0,-13-7 0,-7-3 0,1-4 0,-2 0-145,5 3 0,-1 1 0,-3-1 145,4-4 0,-2-1 0,0-1 0,-1 1 0,2 0 0,0 0 0,0 0 0,-2 0 0,-7 0 0,-2 0 0,0 0 0,2 0 0,7 0 0,2 0 0,0 0 0,-1 0 0,-4 0 0,0 0 0,0 0 0,1 0 0,-7 0 0,1 0 0,2 0 0,5 0 0,2 0 0,0 0 0,0 0 0,0 0 0,7 0 0,-7 0 0,7 0 0,48 0 0,19 0 0,4 0 663,-9 0 1,-1 0-664,8 0 0,-8 0 0,1 0 0,9 0 0,1 0 0,-2 0 0,0 0 0,2 0 0,-1 0 0,-9 0 0,-2 0 0,10 0 0,-11 0 0,-11 0 0,-16 0 0,0 15 0,0-11 0,0 12 0,15-16 0,-11 0 0,12 0 0</inkml:trace>
  <inkml:trace contextRef="#ctx0" brushRef="#br0" timeOffset="23302">21061 9913 24575,'19'0'0,"13"0"0,-28 0 0,27 0 0,-27 0 0,27 0 0,-3 16 0,-7-12 0,3 11 0,-8 1 0,-13-12 0,13 35 0,0-17 0,-12 5 0,11 4 0,-15-27 0,16 12 0,-12 0 0,12-12 0,-16 11 0,0 1 0,0 11 0,0-5 0,0 17 0,0-35 0,-16 28 0,12-29 0,-12 13 0,1-16 0,11 16 0,-28-12 0,29 11 0,-13-15 0,-8 0 0,18 16 0,-17-12 0,23 12 0,0-1 0,-16-11 0,12 12 0,4-16 0,4 0 0,12 0 0,7 0 0,-1 0 0,6-7 0,3-2 0,8 5 0,-2-4 0,0 1 0,5 7 0,-14 0 0,2 0 0,0 0 0,-1 0 0,12 0 0,-12-1 0,1 2 0,-4 6 0,-1 1 0,22-4 0,-20 14 0,-1 3 0,17 1 0,-23 5 0,11 5 0,-27-28 0,12 27 0,-16-27 0,0 27 0,0-27 0,0 35 0,0-17 0,0 5 0,0 5 0,0-28 0,0 27 0,0-27 0,0 12 0,-16-1 0,12-11 0,-11 12 0,-1 8 0,-4-3 0,-8-7 0,-3 0 0,11 2 0,-1-1 0,-8-13 0,-1 0 0,-5 29 0,6-28 0,-1-2 0,-11 15 0,5-7 0,-2-3 0,6-5 0,1 2 0,2 16 0,1 2 0,-1-10 0,-1-1 0,0 3 0,2 2 0,7 2 0,0-3 0,-22-10 0,12 12 0,27-16 0,-12 0 0</inkml:trace>
  <inkml:trace contextRef="#ctx0" brushRef="#br0" timeOffset="37835">20743 14058 24575,'30'0'0,"-1"0"0,-1 0 0,1 0 0,2 0 0,1 0 0,5 0 0,0 0 0,-9 0 0,1 0 0,3 0 0,4 0 0,-2 0 0,4 0 0,0 0 0,8 0 0,2 0 0,-12 0 0,1 0 0,0 0-278,-2 0 1,-1 0 0,1 0 277,8 0 0,1 0 0,0 0 0,-3 0 0,-1 0 0,1 0 0,2 0 0,0 0 0,2 0 0,-6 0 0,2 0 0,-1 0 0,-1 0 0,3 0 0,-1 0 0,-1 0 0,3 0 0,0 0 0,-3 0 0,0 0 0,-2 0 102,-2 0 1,1 0-103,7 0 0,-2 0 0,-13 0 0,-1 0 0,2 0 0,-1 0 0,6 0 0,-6 0 0,1 0 627,11 0-627,-12 0 0,1 0 0,-5 0 0,1 0 0,21 0 0,-6 0 0,2 0 0,-6 0 0,0 0 0,-3 0 0,1 0 0,0 0-159,0 0 1,1 0 0,-1 0 158,1 0 0,-1 0 0,2 0 0,3 0 0,2 0 0,-3 0 0,8 0 0,-1 0 0,-7 0 0,1 0 0,-2 0 0,1 0 0,-1 0 0,-4 0 0,1 0 0,-3 0 0,-3 0 0,-1 0 0,9 0 0,1 0 0,-6 0 0,-2 0 0,-1 0 0,-1 0 0,9 0 0,1 0 237,1 0 1,0 0-238,-2 0 0,3 0 0,2 0 0,4 0 0,-1 0-479,-6 1 0,0-1 0,2-1 479,1-2 0,1-1 0,2-1 0,0 2-546,-1 1 1,0 3 0,1-2 0,0-1 545,-4-4 0,1-3 0,0-1 0,1 2 0,-1 1 0,1 4 0,0 3 0,0 0 0,-1-1 0,1 0 0,7-5 0,-1-1 0,0 1 0,1 1-293,-2 3 1,1 3 0,-2-1 0,-1 1 292,1-1 0,-3 0 0,0 0-127,-3 0 0,0 0 1,-2 0 126,-3 0 0,-2 0 0,0 0 0,12 0 0,-2 0 577,1 0 1,-1 0-578,-12 0 0,-2 0 1065,-2 0 0,-5 0-1065,-3 0 692,7-7 1,1-2-693,-3 5 248,10-3 1,5-1-249,-9-1 0,0 2 0,12 5 0,3 0 0,-1-6 0,0 0 0,-8 8 0,-2 0 0,-3 0 0,-5 0 0,-7 0 0,11 0 0,-11 0 0,-1 0-820,-3 0 1,-16 0 0,0 0 0</inkml:trace>
  <inkml:trace contextRef="#ctx0" brushRef="#br0" timeOffset="44317">25735 8290 24575,'30'0'0,"-1"0"0,16 0 0,6 0 0,-15 0 0,4 0 0,1 0 0,1 0-820,5 0 1,2 0 0,2 0 0,0 0 484,-7 0 0,2 0 1,0 0-1,0 0 0,1 0 335,1 1 0,1-1 0,0 0 0,0 0 0,1-1 0,-7-1 0,1 0 0,1-1 0,-2 0 0,-1 0 0,-2 1 375,4 0 0,-2 2 0,-3-1 1,0 0-376,91-15 804,-130 16-804,-20 0 0,-6 0 0,-7 0 0,-13 0 0,-4 0-456,12 0 1,-2 0-1,-1 0 456,3 0 0,-2 0 0,0 0 0,1 0 0,-7 0 0,2 0 0,-1 0 484,-4 0 0,-1 0 1,2 0-485,5 0 0,2 0 0,-1 0 0,-2 0 0,0 0 0,1 0 0,4 0 0,1 0 0,-1 0 0,-2 1 0,0 0 0,2-3-74,-8-9 0,2-2 74,10 11 0,0 2 0,3-3 0,2-10 0,3 2 0,-4 10 0,3 2 1475,9-1-1475,19 0 1064,43 0-1064,-2 0 84,-5 0 1,2 0-85,-6 0 0,-1 0 0,5 0 0,1 0 0,-5 0 0,-2 0 0,-4 1 0,-1-2 0,18-15 0,-5 12 0,-11-11 0,4 15 0,-27 0 0,12 0 0,0 0 0,-12 0 0,11 0 0,1 0 0,11 0 0,11 0 0,5 0 0,-8 0 0,0 0 0,-15 0 0,-4 0 0,-16 0 0,0-16 0,-16 12 0,-4-11 0,-4 13 0,-3 4 0,-20-2 0,13 0 0,0 0 0,-13 0 0,20 0 0,3 0 0,4 0 0,4 0 0,48 0 0,-24 0 0,39 0 0,-43 0 0,11 0 0,-15 0 0</inkml:trace>
  <inkml:trace contextRef="#ctx0" brushRef="#br0" timeOffset="54285">20126 14058 24575,'35'0'0,"8"0"0,-17 0 0,1 0 0,4 0 0,1 0 0,6 0 0,2 0 0,4 0 0,1 0 0,-11 0 0,1 0 0,1 0-266,3 0 1,-1 0 0,1 0 265,-1 0 0,0 0 0,2 0 0,5 0 0,1 0 0,0 0-272,-1 0 1,0 0 0,0 0 271,-1 0 0,0 0 0,3 0 0,-5 0 0,2-1 0,3 1 0,-1 0 0,-1 1 0,-5 2 0,0 0 0,-1 1 0,1-1 0,1 0 0,6-2 0,2 0 0,0-1 0,0 0 0,-2 2 0,3 1 0,-2 2 0,-1-1 0,-2-1 0,0-2 0,-2-1 0,0-1 0,3 1 0,1 0 0,-3 0 0,-6 0 0,-2 0 0,2 0 0,7 0 0,2 0 0,-2 0 0,-5 0 0,-2 0 0,0 0 0,0 0 0,1 0 0,0 0 0,1 0 0,0 0 0,1 0 0,2 0 0,0-1 0,2 2 0,-6 3 0,1 0 0,0 1 0,0-2-378,-1-1 0,-1-2 0,1 1 1,0 0 377,4 2 0,0 1 0,1 0 0,-2 1 0,-3-1 0,-2 0 0,0 0 0,1-1 0,5-1 0,1-2 0,0 1 0,0 0 0,-3 3 0,0 0 0,-1 1 0,0-2 0,-2-2 0,0-1 0,0-1 0,-1 1-224,2 0 0,0 0 1,-1 0-1,-1 0 224,4 0 0,-2 0 0,1 0 0,8 0 0,3 0 0,-3 0 0,-11 0 0,-1 0 0,0 0 74,5 0 0,-1 0 1,-1 0-75,7 0 0,-2 0 446,1 0 1,-2 0-447,-4 0 0,1 0 0,6 0 0,2 0 254,-11 0 1,2 0-1,0 0-254,1 0 0,-1 0 0,2 0 0,-4 0 0,2 0 0,0 0 0,-1 0 0,7 0 0,0 0 0,0 0 0,3 0 0,0 0 0,-1 0 0,-2 0 0,-2 0 0,1 0 0,-3 0 0,0 0 0,-2 0 0,8 0 0,-2 0 498,-5-1 1,-1 2-499,-1 10 0,-2 2 0,-8-10 0,1-1 0,3 5 0,3 2 0,0-1 0,10 1 0,2-2-105,-8-5 0,3-2 0,-2 2 105,-3 2 0,-2 2 0,1-1 0,4 1 0,1 0 0,0-2 0,-2-2 0,0-2 0,-2 2 0,-2 3 0,-2 1 0,-1-1 0,9-5 0,-3 0 0,-12 0 0,-1 0 795,18 0-795,-6 0 0,-10 0 0,-11 0 660,-16 0-660,0 0 0,0-16 0,-16 12 0,13-12 0,-37 1 0,34 11 0,-33-12 0,20 16 0,-17 0 0,1 0 0,-8 0 0,6-24 0,9 19 0,-3-19 0,27 8 0,-12 12 0,16-11 0,0 15 0,0 0 0,16 0 0,-12 0 0,12 0 0</inkml:trace>
  <inkml:trace contextRef="#ctx0" brushRef="#br0" timeOffset="56484">16263 13935 24575,'20'0'0,"27"0"0,-11 0 0,6 0 0,-8 0 0,3 0 0,3 0 0,0 0-820,7 0 1,2 0 0,2 0 0,0 0 487,-6 0 0,0 0 0,1 0 0,1 0 0,-1 0 332,1 0 0,-1 0 0,0 0 0,2 0 0,2 0 0,-5 0 0,3 0 0,1 0 0,0 0 0,0 0 0,-1 0 0,-2 0 0,5 0 0,-2 0 0,-1 0 0,0 0 0,3 0 0,-3 0 0,3 0 0,1 0 0,-1 0 0,-2 0 0,-5 0 0,2 0 0,-4 0 0,-3 0 0,1 0 149,8 0 0,-1 0 1,-1 0-150,-1 0 0,-2 0 0,0 0 0,-4 0 0,0 0 0,-1 0 0,2 0 0,-1 0 0,4 0 0,-1 0 0,4 0 0,0 0 0,-2 0 0,3 0 0,-1 0 0,0 0 0,-5 0 0,1 1 0,0-1 0,-4-1 0,-2-4 0,-2-1 0,-2 1 510,5 3 0,-2 0-510,-2-6 0,-3 0 0,5 8 0,-3 0 629,-29 0 0,13 0 0,-16 0 0</inkml:trace>
  <inkml:trace contextRef="#ctx0" brushRef="#br0" timeOffset="58467">23495 17851 24575,'39'0'0,"0"0"0,-2 0 0,-1 0 0,-3 0 0,-3 0 0,5 0 0,-19 0 0,-1 0 0,-11 0 0,35 0 0,-17 0 0,5 0 0,-11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35:46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16334 11254 24575,'19'0'0,"13"0"0,-5 0 0,10 0 0,6 0 0,0 0 0,-5 0 0,-11 0 0,12 0 0,-17 0 0,21 0 0,0-24 0,-6 18 0,7-17 0,-1 23 0,-6 0 0,-12 0 0,1 0 0,11 0 0,-10 0 0,5 0 0,-28 0 0,35 0 0,-33 0 0,17 0 0,-23 0 0,16 0 0,-12 0 0,27 0 0,-27 0 0,35 0 0,-33 0 0,34 0 0,-13 0 0,10 0 0,6-16 0,-23 12 0,19-12 0,-17 16 0,21 0 0,0 0 0,-22 0 0,19 0 0,-13-23 0,10 17 0,6-17 0,1 23 0,-7 0 0,-11 0 0,-1 0 0,-4 0 0,19 0 0,-37 0 0,13 0 0</inkml:trace>
  <inkml:trace contextRef="#ctx0" brushRef="#br0" timeOffset="2717">16669 12047 24575,'35'0'0,"8"0"0,-6 0 0,-4 0 0,1 0 0,-2 0 0,1 0 0,7 0 0,0 0 0,-4 0 0,-1 0 0,-8 0 0,-1 0 0,17 0 0,0 0 0,-6 0 0,-12 0 0,1 0 0,11 0 0,6 0 0,0 0 0,-5 0 0,-5 0 0,0 0 0,8 0 0,1 0 0,-1 0 0,0 0 0,-8 0 0,1 0 0,3 0 0,-12 0 0,1 0 0,11 0 0,-4 0 0,1 0 0,7 0 0,0-1 0,0 2 0,0 15 0,-1-14 0,3 0 0,-11 6 0,0 0 0,0-7 0,1-2 0,9 1 0,-2 0 0,1 0 0,-7 0 0,-1 0 0,4 0 0,6 15 0,1-11 0,-7 12 0,6-16 0,-24 0 0,21 0 0,-19 0 0,3-1 0,3 2 0,0 10 0,-1 1 0,2-9 0,-1 0 0,0 9 0,-1 0 0,0-11 0,-1-2 0,12 1 0,-9 0 0,3 0 0,-4 0 0,11 0 0,5 0 0,0 0 0,-6 0 0,-11 0 0,-1 0 0,12 0 0,-9 0 0,3 0 0,-27 0 0,35 0 0,-17 0 0,21 0 0,-24 0 0,21 0 0,-19 0 0,7 0 0,-13 0 0</inkml:trace>
  <inkml:trace contextRef="#ctx0" brushRef="#br0" timeOffset="9333">17886 13635 24575,'35'0'0,"8"0"0,-17 0 0,1 0 0,8 0 0,1 0 0,4 0 0,0 0 0,-8 0 0,1 0 0,9 0 0,-2 0 0,1 0 0,2 0 0,-3 0 0,-19 0 0,7 0 0,11 0 0,-18 0 0,22 0 0,1 0 0,-7 0 0,-10 0 0,5 0 0,-5 0 0,-5 0 0,17 0 0,-12 0 0,-5 0 0,17 0 0,-35 0 0,27 0 0,-3 0 0,-7 0 0,18 0 0,-11 0 0,9 23 0,6-17 0,-23 18 0,19-24 0,-17 0 0,21 0 0,0 0 0,-6 0 0,-11 0 0,-1 0 0,12 0 0,6 0 0,0 0 0,-5 0 0,5 0 0,-14-1 0,1 2 0,-6 6 0,1 1 0,5-6 0,0 0 0,13 14 0,1-16 0,-23 0 0,18 0 0,-19 0 0,23 0 0,-21 0 0,17 16 0,-12-12 0,10 11 0,7-15 0,-1 0 0,-6 0 0,-12 0 0,1 0 0,11 0 0,-9 0 0,3 0 0,-27 0 0,35 0 0,-17 0 0,21 0 0,0 0 0,-6 0 0,-11 0 0,-1 0 0,-3 0 0,17 0 0,-35 0 0,27 0 0,-3 0 0,9 0 0,-4 0 0,0 0 0,9 0 0,-9 0 0,0 0 0,4 0 0,7 0 0,-1 0 0,-6 0 0,6 0 0,-23 0 0,19 0 0,-18 0 0,4 0 0,1 0 0,12 0 0,5 0 0,0 0 0,-22 0 0,3 0 0,-24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36:18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19932 13511 24575,'20'0'0,"19"0"0,-33 0 0,33 0 0,-35 16 0,11-12 0,9 12 0,-3-16 0,23 0 0,-25 0 0,20 0 0,-17 0 0,5 0 0,-11 0 0,8 0 0,-3 0 0,7 0 0,3 0 0,-4 0 0,-5 0 0,17 0 0,-19 0 0,-1 0 0,21 0 0,-35 0 0,35 0 0,-36 0 0,11 0 0,-15 0 0,24 0 0,-18 0 0,33 0 0,-35 0 0,27 0 0,-27 0 0,12 0 0,-16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37:45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17286 15187 24575,'-19'0'0,"42"0"0,3 0 0,2 0 0,2 0 0,13 0 0,-17 0 0,1 0 0,8 0 0,1 0 0,4 0 0,0 0 0,-7 1 0,-1-2 0,10-6 0,-2-2 0,9 5 0,-11-4 0,1 1 0,-3 6 0,-2 2 0,-6-1 0,1 0 0,12 0 0,0 0 0,-8 0 0,-1 0 0,0 1 0,1-2 0,8-10 0,0-2 0,-9 10 0,1 0 0,10-9 0,2 1 0,-5 10 0,0 2 0,4-1 0,-1 0 0,-15 1 0,0-2 0,7-7 0,-3 0 0,5 4 0,-11-4 0,-1 1 0,12 7 0,7 0 0,-25 0 0,20 0 0,6 0 0,-13 0 0,1 0 0,2 0 0,1 0 0,-2 0 0,0 0 0,2 0 0,-1 0 0,-3 1 0,0-2 0,-1-7 0,-1 0 0,4 6 0,-1 0 0,8-14 0,-12 15 0,1 2 0,0-1 0,-1 0 0,20 0 0,-19 0 0,0 0 0,13 0 0,1 0 0,-7 0 0,6 0 0,-23 0 0,19 0 0,-18 0 0,7 0 0,-13 0 0,-15 0 0,24 0 0,-18 0 0,17 0 0,-7 0 0,27 0 0,-12 0 0,3 0 0,6 0 0,0 0 0,-3 0 0,-3 0 0,3 0 0,2 0 0,-35 0 0,12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39:31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14605 12753 24575,'40'-8'0,"0"0"0,-4 6 0,-1 0 0,4-6 0,-2 1 0,12 7 0,-19-12 0,-1 0 0,14 6 0,-21-17 0,17 23 0,-35 0 0,35 0 0,-17-16 0,10 15 0,2-2 0,-13-12 0,-1-1 0,21 13 0,1 2 0,-1-15 0,0 3 0,0 3 0,0 4 0,3-18 0,-5 9 0,-33 11 0,33-12 0,-35 16 0,11 0 0,1 0 0,-12 0 0,12 0 0,7 0 0,-17 0 0,33 0 0,-35 0 0,35 0 0,-33 0 0,33 0 0,-35 0 0,28 0 0,-5 0 0,10 0 0,-9 0 0,3 0 0,-3 0 0,9 0 0,-10 0 0,13 0 0,-35 0 0,35 0 0,-36 0 0,27 0 0,-27 0 0,12 0 0,7 0 0,-17 0 0,33 0 0,-11 0 0,-7 0 0,18 0 0,4 0 0,-1 0 0,1 0 0,-12 0 0,-4 0 0,11 0 0,-13 0 0,1 0 0,11 0 0,6 0 0,0 0 0,-21 0 0,17 0 0,-19 0 0,23 0 0,-22 0 0,18 0 0,-11 0 0,9 0 0,-10 0 0,5 0 0,-5 0 0,11 0 0,5 0 0,0 0 0,-13 0 0,1 0 0,18 0 0,-18 0 0,-4 0 0,-7 0 0,19 0 0,-17 0 0,5 0 0,-11 0 0,-1 0 0,-11 0 0,12 0 0,-16 0 0,24 0 0,-19 0 0,19 0 0,-8 0 0,-12 0 0,11 0 0,9 0 0,-18 0 0,17 0 0,-23 0 0,0 0 0</inkml:trace>
  <inkml:trace contextRef="#ctx0" brushRef="#br0" timeOffset="8783">14517 13935 24575,'42'0'0,"0"0"0,3 0 0,2 0 0,-7 0 0,2 0 0,0 0 0,-6 0 0,0 0 0,-1 0 0,1 0 0,-1 0 0,-2 0 0,8 0 0,-1 0 0,-4 0 0,-2 0 0,-6 0 0,-3 0 0,18 0 0,0 0 0,-12 1 0,-1-2 0,-6-11 0,1 0 0,23 9 0,2 0 0,-16-9 0,1 1 0,-2 9 0,3 3 0,-1 0 0,5-1 0,0 0 0,4 0 0,-2 0 0,-13 0 0,-1 0 0,7 0 0,-3 0 0,-11 0 0,18 0 0,-11 0 0,9 0 0,6 0 0,0 0 0,-5 0 0,-5 0 0,0 0 0,8 0 0,-8 0 0,1 0 0,-7 0 0,-1 0 0,1 1 0,1-2 0,10-7 0,0 0 0,11 4 0,-20-4 0,1 1 0,-1 6 0,1 2 0,1-1 0,3 0 0,9-8 0,2 0 0,-5 6 0,0 0 0,3-6 0,0 0 0,-3 7 0,1 2 0,3-1 0,0 0 0,-4 0 0,0 0 0,4 2 0,-2-4 0,-13-9 0,-1-1 0,13 9 0,1 0 0,-10-9 0,0 0 0,0 11 0,1 2 0,1-1 0,-1 0 0,4 0 0,-10 0 0,12 0 0,-33 0 0,34 0 0,-21 0 0,24 0 0,-6 0 0,3 0 0,-3 0 0,2 0 0,9 0 0,0 0 0,-4 0 0,-2 0 0,-1 1 0,-1-2 0,3-6 0,2-1 0,-11 6 0,2 2 0,-2-2 0,8-6 0,0 0 0,-8 7 0,1 3 0,-2-3 0,8-7 0,-2 0 0,5 6 0,1 0 0,-1-6 0,0 1 0,-4 7 0,0 0 0,3-12 0,0 0 0,-3 9 0,1 0 0,-7-4 0,1-2 0,0 2 0,10 6 0,2 2-217,-8-1 0,1 0 0,0 0 217,-3 0 0,-2 0 0,1 0 0,0 0 0,0 0 0,0 0-67,12 0 0,0 0 67,-5 0 0,0 0 0,-2 0 0,-2 0 0,-6 0 0,-1 0 0,3 0 0,-3 0 0,5 0 0,-5 0 0,3 0 323,-3 0 0,0 0-323,8 0 0,1 0 69,-6 0 1,0 0-70,4 0 0,-1 0 0,11 0 0,-20 0 0,0 0 0,15 0 0,-18-1 0,0 2 0,1 10 0,1 1 0,10-9 0,1 0 0,-7 17 0,0-1 0,10-16 0,3-2 0,-13 8 0,0 2 0,0 1 0,13 2 0,2-1 0,-12-6 0,1-1 0,-3 3 0,0 11 0,-2-1 0,3-16 0,-1-2 0,-6 7 0,-1 0 0,1-8 0,1 0 0,6 7 0,0 1 0,2-7 0,-1 2 0,5 17 0,0-1 0,4-16 0,1 0 0,-5 17 0,0-1 0,3-15 0,0-4 0,-3 8 0,0 0 0,6-7 0,-3-2 0,6 1 0,-18 0 0,-7 0 0,-21 0 0,29 24 0,-28-19 0,11 19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0:22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14640 15028 24575,'45'0'0,"-2"0"0,1 0 0,-7 0 0,-10 0 0,12 16 0,-33-12 0,34 12 0,-37-16 0,29 0 0,-28 0 0,35 0 0,-33 0 0,17 0 0,-7 0 0,-12 0 0,35 15 0,-33-11 0,33 12 0,-35-16 0,12 0 0,-1 0 0,-11 0 0,12 0 0,8 0 0,-19 0 0,19 0 0,-8 0 0,-12 0 0,11 0 0,-15 0 0,16 0 0,-12 0 0,35 0 0,-33 0 0,33 0 0,-11 0 0,-7 0 0,18 0 0,-35 0 0,12 0 0</inkml:trace>
  <inkml:trace contextRef="#ctx0" brushRef="#br0" timeOffset="6667">16916 14975 24575,'43'0'0,"-17"0"0,1 0 0,-1 0 0,3 0 0,16 0 0,2 0 0,-9 0 0,0 0 0,9 0 0,2 0 0,-15 0 0,1 0 0,-2 0 0,9 0 0,0 0 0,-7 1 0,1 0 0,-3-3 0,0-5 0,-1-1 0,9 6 0,0 0 0,-8-6 0,-1 0 0,0 7 0,1 2 0,8-1 0,0 0 0,-8 0 0,-1 0 0,-1 0 0,2 0 0,8 0 0,1 0 0,-10 0 0,0 0 0,8 0 0,1 0 0,-5 0 0,-2 0 0,-7 0 0,-1 0 0,0 0 0,-1 0 0,1 0 0,1 0 0,0 0 0,1 0 0,-1 0 0,-1 0 0,17 0 0,0 0 0,-6-23 0,-11 20 0,-1 0 0,12-21 0,7 24 0,-1 0 0,-6 0 0,-11 0 0,-1 0 0,-4 0 0,19 0 0,-36 0 0,27 0 0,-4 0 0,11 0 0,-11 0 0,4 0 0,-27 0 0,12 0 0</inkml:trace>
  <inkml:trace contextRef="#ctx0" brushRef="#br0" timeOffset="17132">17074 15769 24575,'0'0'0</inkml:trace>
  <inkml:trace contextRef="#ctx0" brushRef="#br0" timeOffset="20767">17074 15734 24575,'45'0'0,"-1"0"0,-10 0 0,0 0 0,2 0 0,-1 0 0,1 0 0,0 0-506,5 0 0,0 0 0,1 0 506,-1 0 0,1 0 0,-2 0 0,-3 0 0,-1 0 0,-1 0 135,0 0 0,0 0 0,-1 0-135,11 0 0,-2 0 136,-9 0 1,-3 0-137,12 0 0,-12 0 0,-3 0 770,-7 0-770,18 0 70,-35 0-70,36 0 0,-35 0 0,35 0 0,-36 0 0,27 0 0,-27 0 0,12 16 0,7-28 0,-17 39 0,17-39 0,-7 28 0,-12-16 0,27 0 0,-27 0 0,36 0 0,-35 0 0,35 0 0,-36 0 0,35 0 0,-33 0 0,33 0 0,-35 0 0,11 0 0,1 0 0,-12 0 0,12 0 0,7 0 0,-17 0 0,18 0 0,-9 0 0,-11 0 0,12 0 0,0 0 0,-13 0 0,37 0 0,-34 0 0,33 0 0,-12 0 0,-5 0 0,17 0 0,-35 24 0,12-18 0,-16 17 0</inkml:trace>
  <inkml:trace contextRef="#ctx0" brushRef="#br0" timeOffset="26500">16669 16457 24575,'19'0'0,"13"0"0,11 0 0,-2 0 0,-7 0 0,-1 0 0,4 0 0,-12 0 0,1 0 0,11 0 0,6 0 0,0 0 0,-5 0 0,5 0 0,0 0 0,-6 0 0,-10 0 0,13 0 0,-34 0 0,33 0 0,-35 0 0,27 0 0,-27 0 0,12 16 0,7-12 0,-17 11 0,18-15 0,-9 0 0,-11 0 0,27 0 0,-27 0 0,36 0 0,-35 0 0,35 0 0,-36 0 0,11 0 0,9 0 0,-18 0 0,17 0 0,-7 16 0,-12-12 0,11 12 0</inkml:trace>
  <inkml:trace contextRef="#ctx0" brushRef="#br0" timeOffset="32250">16792 17410 24575,'20'0'0,"11"0"0,-3 0 0,-7 0 0,18 0 0,1 0 0,-11 0 0,12 0 0,0 0 0,-3 0 0,5-16 0,0 12 0,-6-12 0,-12 15 0,1 2 0,11-1 0,6 0 0,0 0 0,-5 0 0,-5 0 0,0 0 0,8 0 0,3 0 0,-5 0 0,-33 0 0,17 0 0,-23 0 0</inkml:trace>
  <inkml:trace contextRef="#ctx0" brushRef="#br0" timeOffset="36800">17339 18009 24575,'35'0'0,"-6"0"0,1 0 0,1 0 0,3 0 0,-1 0 0,2 0 0,1 0-438,-1 0 0,1 0 1,0 0 437,5 0 0,0 0 0,1 0-323,6 0 0,2 0 0,-1 0 323,-5 0 0,-2 0 0,1 0 0,2 0 0,-1 0 0,-1 0 273,6 0 0,-2 0-273,-11 0 0,-2 0 0,-7 0 0,-1 0 0,1 0 0,-3 0 631,-2 0-631,1 0 1105,-23 0-1105,16 0 0,3 0 0,9 0 0,3 0 0,10 0 0,-1 0 0,3 0 0,-11 0 0,0 0 0,0 0 0,1 0 0,10 0 0,-4 0 0,-13 0 0,5 0 0,1 0 0,-11 0 0,7 0 0,3 0 0,-27 0 0,35 0 0,-17 0 0,21 0 0,0 0 0,-6 0 0,-11 0 0,-1 0 0,12 0 0,-9 0 0,-13 0 0,1 0 0,11 0 0,11 0 0,1 0 0,4 0 0,-9 0 0,1 0 0,3 0 0,3 0 0,-1 0 0,7 0 0,-2 0 0,-4 0 0,-1 0 0,-5 0 0,-4 0 0,6 0 0,7 0 0,-25 0 0,20 0 0,-17 0 0,5 0 0,13 0 0,-19 0 0,22 0 0,-23 0 0,19 0 0,-17 0 0,21 0 0,-14-1 0,1 2 0,-6 7 0,1 0 0,4-6 0,2 0 0,5 4 0,-5 4 0,-6 5 0,3-13 0,-1 0 0,-7 14 0,23-16 0,-21 0 0,17 0 0,-35 0 0,35 23 0,-33-17 0,33 18 0,-35-24 0,27 0 0,-27 0 0,35 0 0,-33 0 0,33 0 0,-35 0 0,28 0 0,-28 0 0,35 0 0,-18 0 0,7 0 0,11 0 0,-33 0 0,17 0 0,-7 0 0,-12 0 0,27 0 0,-27 0 0,35 0 0,-17 0 0,5 0 0,13 0 0,-34 0 0,33 0 0,-35 0 0,27 0 0,-27 0 0,35 0 0,-17 0 0,5 0 0,5 0 0,-29 0 0,13 0 0,-16 0 0,24 0 0,-18 0 0,33 0 0,-35 0 0,11 0 0,-15 0 0,24 0 0,-18 0 0,19 0 0,5 0 0,1 0 0,2 0 0,3 0 0,-1 0 0,0 0 0,-2 0 0,-1 0 0,13 0 0,-6 0 0,-35 0 0,-4 0 0,-4 0 0,-12 0 0</inkml:trace>
  <inkml:trace contextRef="#ctx0" brushRef="#br0" timeOffset="49833">23001 11289 24575,'0'43'0,"0"-17"0,0 1 0,0 7 0,0 2 0,0 11 0,0 3-570,0-15 1,0 0 0,0 2 569,0 7 0,0 1 0,0-2 0,0-9 0,0 0 0,0 0 131,0 2 1,0 2-1,0-3-131,0 6 0,0-1 160,0 4 0,0 0-160,0-5 0,0 2 0,0-5 0,0 2 0,0-2 0,0 3 0,0 0 0,0 2 0,0 3 0,0-3 0,0 1 0,0 0-140,0-3 1,0 2-1,0-1 140,0 6 0,0 0 0,0-7 0,0 1 0,0 0 0,0-3 0,0-2 0,0 1 0,0 1 0,0-1 0,0-1 424,0 6 1,0-2-425,0-4 0,0-3 123,0 5-123,0-11 0,0-1 0,0 12 0,0 6 441,0 1-441,0-7 0,0-11 0,0-1 0,0-4 0,0 18 0,0-35 0,0 12 0,0-16 0,0 0 0</inkml:trace>
  <inkml:trace contextRef="#ctx0" brushRef="#br0" timeOffset="63333">14640 12418 24575,'45'0'0,"-12"0"0,1 0 0,-2 0 0,1 0 0,6 0 0,2 0 0,-6 0 0,3 0 0,-1 0-303,-3 0 0,-1 0 1,2 0 302,7 0 0,3 0 0,-1 0 0,-2 0 0,-1 0 0,-1 0 0,-2 0 0,-2 0 0,-2 0 111,7 0 1,-1 0-112,4 0 0,-6 0 0,-13 0 0,6 0 0,-7 0 0,-20 0 0,35 0 685,-17 0-685,5 0 0,5 0 0,-5 0 0,-5 0 0,17 0 0,-35 0 0,27 0 0,-27 0 0,35 0 0,-17 0 0,10 0 0,3 0 0,6 0 0,-8 0 0,0 0 0,5 0 0,-13 0 0,1 0 0,11 0 0,6 0 0,-24 0 0,21 0 0,-34 0 0,33 0 0,-35 23 0,27-17 0,-27 18 0,35-24 0,-33 0 0,18 0 0</inkml:trace>
  <inkml:trace contextRef="#ctx0" brushRef="#br0" timeOffset="65416">14764 13511 24575,'42'0'0,"0"0"0,-5 0 0,2 0 0,1 0 0,2 0 0,1 0 0,1 0-789,4 0 1,2 0 0,-1 0 788,-2 0 0,-1 0 0,0 0 0,-3 0 0,-1 0 0,1 0 71,-2 0 1,1 0-1,-2 0-71,-4 0 0,-1 0 0,-2 0 258,0 0 0,-1 0-258,2 0 0,-2 0 0,5 0 0,7 16 1192,-1-12-1192,-6 12 221,-4-4 1,1-1-222,7-5 0,-8 14 0,0-1 0,5-15 0,-12 4 0,-1 0 0,-4-8 0,18 23 0,-19-17 0,-1 18 0,-3-24 0,-16 0 0,0 0 0,0 0 0</inkml:trace>
  <inkml:trace contextRef="#ctx0" brushRef="#br0" timeOffset="80584">17410 13547 24575,'30'0'0,"0"0"0,4 0 0,4 0 0,0 0 0,4 0 0,1 0 0,1 0-572,-3 0 0,2 0 0,1 0 0,-3 0 572,5 0 0,-1 0 0,-1 0 0,-3 0 0,0 0 0,-3 0 258,2 0 1,0 0-259,-7 0 0,0 0 0,3 0 0,8 0 0,2 0 0,3 0-562,-3 0 0,3 0 0,1 0 1,1 0 561,-6 0 0,2 0 0,-1 0 0,2 0 0,-1 0 0,-5 0 0,-1 0 0,0 0 0,1 0 0,2 0 0,1 0 0,-2 0 0,3 0 0,1 0 0,0 0 0,1 0 0,-1 0 0,-3 0 0,-1 0 0,7 0 0,-4 0 0,-1 1 0,2-2 0,2 1 0,-3-2 0,4 0 0,2 0 0,0-1 0,-2 0 0,-3 1 0,-5 0 0,11 1 0,-6 0 0,2-1-263,-3-1 1,3-2 0,-2 0 0,-3 2 262,-4 3 0,-4 0 0,2 0 204,10 0 0,2 0 0,-5 0-204,-9 0 0,-4 0 69,7 0 1,-3 0-70,7 0 2626,-21 0-2626,1 0 1279,-46 0-1279,17 0 411,-34 0-411,37 0 0,-13 0 0,0 0 0,12 0 0,-11 0 0</inkml:trace>
  <inkml:trace contextRef="#ctx0" brushRef="#br0" timeOffset="82100">21361 13635 24575,'43'0'0,"-22"0"0,19 0 0,-37 0 0,37 23 0,-19-17 0,17 14 0,7-1 0,-12-16 0,2-2 0,-1 9 0,2 2 0,-2-2 0,7-8 0,-2 0 0,-2 6 0,-3-1 0,-7-6 0,-1-2 0,17 1 0,-23 0 0,-5 0 0,9 0 0,-18 24 0,17-18 0,-23 17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1:53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19967 8978 24575,'0'40'0,"0"0"0,0 0 0,0 4 0,0 1 0,0 1 0,0-7 0,0 1 0,0 0 0,0 2-820,0 4 1,0 2 0,0 1 0,0-2 677,0-4 0,0 0 1,0 0-1,0 0 142,0 3 0,0 1 0,0 0 0,0-3-125,0-5 0,0-1 0,0-1 1,0 0 124,0 4 0,0 0 0,0 0 0,0-1 0,-1 9 0,1-2 0,1 2 0,4-6 0,2 0 0,0 1 0,-2 1-173,-3 0 0,-2 2 1,0-1-1,4 0 173,3-3 0,4 0 0,0 0 0,-1 0 0,-3 4 0,0 2 0,-1-1 0,1-2 0,2-4 0,1-2 0,-1 0 0,0-1-160,2 7 1,-2-1-1,-1-1 160,-2-3 0,-1 0 0,0-3 0,3 8 0,-1-4 819,-5-9 1,0-1-820,6-3 0,0 1 645,-7-1 1,-2 0-646,1 20 0,11-11 0,1 1 0,-9-5 0,0 2 288,9 2 1,4 2 0,-5 2-289,-8 0 0,-4 0 0,3 3 0,6-3 0,3 2 0,0 1 0,-1-1-259,-4-4 0,-1 0 1,0 0-1,0 0 259,2 4 0,0 0 0,0 0 0,0-1 0,-2 6 0,0-1 0,0 0-228,1 2 1,0-1-1,-2-1 228,-3-11 0,0-1 0,1-1 0,4 14 0,4-2 0,2-11 0,-1-2 491,-8-7 1,0-1-492,9 0 0,-1-1 1663,-11 12-1663,0 6 789,16 1-789,-14-15 0,0 2 0,6 1 0,0 1 0,-7 9 0,-2 2 0,1-4 0,0 1 0,0-8 0,0 3 0,0-2 0,0 13 0,0-1 0,0 2 0,0 0 0,-1-5 0,2 0 0,6-2 0,1-2 0,-6-6 0,0-1 0,7 2 0,-2-2 0,-7 6 0,0 5 0,0 0 0,0-22 0,0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3:15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18468 14305 24575,'43'0'0,"-6"0"0,-4 0 0,1 0 0,-6 0 0,1 0 0,13 0 0,2 0 0,-4 0 0,0 0 0,-6 0 0,2 0 0,-2 0 0,12 0 0,0 0 0,-11 0 0,1 0 0,-3 0 0,0 0 0,-1 0 0,10 0 0,-2 0 0,1 0 0,2 0 0,-3 0 0,-34 0 0,17 0 0,-23 0 0,16 0 0,-12 0 0,27 0 0,-27 0 0,12 0 0,-16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3:54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15946 14817 24575,'43'0'0,"-14"0"0,2 0 0,1 0 0,1 0 0,10 0 0,0 0 0,-3 0 0,1 0 0,3 0 0,0 0 0,-4 0 0,0 0 0,4 0 0,-2 0 0,-8 0 0,-3 0 0,0 0 0,-1 0 0,13 0 0,0 0 0,-6 0 0,-9 0 0,3 0 0,-3 0 0,9 0 0,-12 0 0,1 0 0,11 0 0,6 0 0,0 0 0,-5 0 0,-11 0 0,4 0 0,-3 0 0,-7 0 0,3 0 0,-8 0 0,-13 0 0,37 0 0,-34 0 0,17 0 0,-7 0 0,-12 0 0,27 0 0,-4 0 0,-5 0 0,17 0 0,-19 0 0,23 0 0,-22 0 0,19 0 0,-36 0 0,35 0 0,-18 0 0,7 0 0,3 0 0,-27 0 0,35 0 0,-33 0 0,33 0 0,-35 0 0,35 0 0,-33 0 0,34 0 0,-21 0 0,24 0 0,-21 0 0,17 0 0,-19 0 0,-1 0 0,20 0 0,-33 0 0,18 0 0,-24 0 0,15 0 0,-11 0 0,12 0 0,-16 0 0,0 0 0,0 0 0</inkml:trace>
  <inkml:trace contextRef="#ctx0" brushRef="#br0" timeOffset="3316">18803 16404 24575,'29'0'0,"1"0"0,2 0 0,1 0 0,-1 0 0,0 0 0,3 0 0,-3 0 0,5 0 0,-4 0 0,1 0 0,7 0 0,-2 1 0,4-2 0,-3-6 0,1-2 0,3 7 0,4 1-161,-9-4 1,2-2-1,-2 3 161,8 4 0,-2 0 0,4-11 0,-2-2 0,-3 11 0,-1-2 0,-3-8 0,0 1 0,5 9 0,-2 4 0,-10-2 0,-1 0 0,-2 0 0,-1 0 0,14 0 0,-6 0 0,-12 0 0,1 0 482,11 0-482,6 0 0,0 0 0,-5 0 0,5 0 0,-24 23 0,21-17 0,-19 18 0,7-24 0,11 0 0,-33 0 0,17 0 0,-23 0 0,0 16 0,0-13 0,0 13 0,0-16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4:34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16457 11165 24575,'0'0'0</inkml:trace>
  <inkml:trace contextRef="#ctx0" brushRef="#br0" timeOffset="2351">16122 11748 24575,'35'0'0,"8"0"0,-13 0 0,1 0 0,18 0 0,-19 0 0,-1 0 0,14 0 0,-6 0 0,-9 0 0,3 0 0,-27 0 0,35 0 0,-17 0 0,2 0 0,3 0 0,10 0 0,6-16 0,0 12 0,-6-12 0,-4 15 0,1 2 0,7-1 0,-8 0 0,1 0 0,-7 0 0,-1 0 0,1 0 0,1 0 0,5 2 0,2-4 0,1-9 0,-1-1 0,-3 9 0,0 0 0,8-10 0,-3 2 0,-6 11 0,-3 0 0,-1 0 0,-5 0 0,21 0 0,0 0 0,-6 0 0,-11 0 0,-1 0 0,12 0 0,-4 0 0,1 0 0,7 0 0,-7 0 0,-1 0 0,4 0 0,-10 0 0,5 0 0,-28 0 0,35 0 0,-18 0 0,23 0 0,-25 0 0,20 0 0,-17 0 0,5 0 0,-11 0 0,-16 0 0</inkml:trace>
  <inkml:trace contextRef="#ctx0" brushRef="#br0" timeOffset="5836">16951 12330 24575,'29'0'0,"11"0"0,-21 0 0,1 0 0,-5 0 0,-15 0 0,24 0 0,-18 0 0,17 0 0,-23 0 0,16 0 0,27 0 0,-2 0 0,-8 0 0,1 0 0,-7 0 0,-1 0 0,1 0 0,1 0 0,6 0 0,0 0 0,1 0 0,1 0 0,4 0 0,0 0 0,4 0 0,0 0 0,2 0 0,-3 0 0,6 0 0,-18 0 0,-7 0 0,-21 0 0,13 0 0,0 0 0,-12 0 0,11 0 0,9 0 0,-18 0 0,33 0 0,-19 0 0,23 0 0,-6 0 0,-11 0 0,-1 0 0,-4 0 0,19 0 0,-21 0 0,24 0 0,-5 0 0,-11 0 0,4 0 0,-27 0 0,12 0 0,-16 0 0,24 0 0,-19 0 0,19 0 0,-8 23 0,-12-17 0,35 18 0,-33-24 0,33 0 0,-35 0 0,11 0 0,-15 0 0</inkml:trace>
  <inkml:trace contextRef="#ctx0" brushRef="#br0" timeOffset="8835">17039 13335 24575,'43'0'0,"-18"0"0,3 0 0,18 0 0,2 0 0,-10 0 0,3 0 0,-4 0 0,6 0 0,1 0 0,-4 0 0,-2 0 0,-3 0 0,2 0-532,11 0 0,2 0 0,-1 0 532,-7 0 0,-2 0 0,-2 0 0,0 0 0,0 0 259,9 0 0,-2 0-259,-17 0 0,-1 0 132,12 0 0,-2 0-132,12 0 0,-19 0 0,-1 0 0,14 0 814,-5 24-814,-11-19 0,4 19 0,-3-24 0,1 7 0,3 2 0,17-5 0,-9 4 0,2-1 0,-14-7 0,1 0 0,13 11 0,2 2 0,4-3 0,0 1 0,-2 2 0,0 2 0,-11-4 0,0 1 0,-1-4 0,11-5 0,-2-2 0,-9 7 0,-3 0 0,12-8 0,-12 0 0,-3 0 0,-7 0 0,3 0 0,-8 0 0,-13 23 0,37-17 0,-3 18 0,-11-23 0,3-2 0,5 8 0,0 1 0,-6-7 0,-1 2 0,12 17 0,-1-1 0,11-13 0,-20 7 0,0-2 0,15-11 0,-7 0 0,6 0 0,0 0 0,-6 0 0,-11 0 0,-1 0 0,12 0 0,7 0 0,-1 0 0,-6 0 0,-4 0 0,1 0 0,7 0 0,0 0 0,0 0 0,0 0 0,2 0 0,-3 0 0,-35 0 0,35 0 0,-36 0 0,11 0 0,9 0 0,-18 0 0,17 0 0,-23 0 0,16 0 0,-12 0 0,11 0 0,-15 0 0,16 0 0,-12 0 0,35 0 0,-17 0 0,21 0 0,-24 0 0,21 0 0,-19 0 0,7 0 0,-13 0 0,-15 0 0,0-24 0,0 18 0,0-17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4:59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16193 8273 24575,'29'0'0,"3"0"0,-1 0 0,-6 0 0,15 0 0,2 0 0,0 0 0,5 0 0,4 0 0,-17 1 0,0-2 0,0-6 0,2-2 0,-2 1 0,0 6 0,-3-2 0,-1-8 0,-1 1 0,14 11 0,-6 0 0,-11 0 0,-1 0 0,-4 0 0,19 0 0,-37 0 0,13 0 0,0 0 0,-12 0 0,11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6:59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7549 7355 24575,'45'0'0,"0"0"0,0 0 0,-1 0 0,1 0 0,-4-2 0,-2-1 0,1 0 0,2-1 0,4 1 0,-7 1 0,4 0 0,3 0 0,1 0 0,1 1 0,0-1 0,0-1 0,-1 1 0,-2-2-410,1 0 0,-1-1 1,0-1-1,-1 0 1,1 0-1,-1 0 0,0 1 1,0 0-60,6 1 1,0 1 0,0 0 0,0 1 0,-1-1 0,1 0 0,0-1 172,0-1 0,0-1 1,0 0-1,-1-1 0,1 1 1,-1 1-1,0 1 140,-4 2 1,0 1 0,-1 1 0,1 0 0,-1 0 0,-1 0-1,0-1 156,5-1 0,-2-1 0,1 0 0,-1 0 0,0 0 0,0 2 8,-1 0 1,0 1 0,0 1 0,0-1 0,0 1 0,-2-2-9,4-2 0,0 0 0,-2-1 0,0 1 0,0 0 0,-1 2 0,-2 0 0,1 1 0,-1-1 0,1 0 0,2-2 0,0 0 0,0-1 0,1 1 0,-2 0 0,-1 2 0,0 1 0,-1 1 0,1-1 0,0 0 0,2 0 0,1 0 0,-1 0 0,2 0 0,-1 0 0,-4 0 0,0 0 0,1 0 0,-1 0 0,0 0 0,0 0 0,6 1 0,-2-1 0,1 0 0,0 0 0,0-1 0,-5 0 0,0-2 0,1 0 0,-1 0 0,1 0 0,-2 1 0,6 0 0,-1 2 0,0 0 0,-1-1 0,1 0 0,-3-2 0,0 0 0,-1 0 0,1-1 0,-1 1 0,0 0 0,1-1 0,-1 1 0,0 0 0,-1 0-232,4 2 1,0 1 0,-1-1 0,0 0 231,0-3 0,1-1 0,-1 1 0,-2 1 795,4 2 1,-2 1 0,1 1-796,-7-1 0,0 1 0,1-1 0,-1-1 0,7-4 0,-1-1 0,2 1 349,-4 3 1,2 2 0,0 0-1,0-2-349,1-1 0,-1 0 0,1-2 0,0 1 0,0-2 0,0-1 0,-1 1 0,0 1 417,-5 3 0,-1 1 0,0 1 1,-2-3-418,7-4 0,-2-3 0,-4 4 716,2 5 1,-5 2-717,9-1 0,-27 0 0,-16 0 0</inkml:trace>
  <inkml:trace contextRef="#ctx0" brushRef="#br0" timeOffset="2016">15134 11924 24575,'41'0'0,"0"0"0,1 0 0,-1 0 0,0 0 0,2 0 0,1 0 0,1 0 0,1 0 0,1 0 0,0 0 0,-1 0 0,0 0 0,1 0 0,1 0 0,1 0 0,-1 0 0,2 0-410,-3 0 0,1 0 1,0 0-1,1 0 1,0 0-1,0 0 0,0 0 1,0 0-1,-2 0 0,0 0 1,0 0-1,0 0 1,-1 0-1,1 0 0,-1 0 1,-1 0 17,3 0 0,0 0 1,-1 0-1,-1 0 0,1 0 1,-1 0-1,1 0 208,0 0 0,0 0 1,0 0-1,0 0 1,0 0-1,-1 0 0,1 0 184,-4 0 0,-1 0 0,0-1 0,1 1 0,-1 0 0,2 0 0,1 1 0,-2 0 0,2 0 0,1 1 0,0-1 0,1 1 0,0 0 0,-2 0 0,0 0 0,-3 1 0,10-1 0,-3 1 0,-1 0 0,-1 0 0,1 1 0,0 0 0,3 2 0,1 0 0,0 1 0,-1 1 0,-4 0 0,-4 0 570,8 4 1,-6 1 0,-4 0-571,5 1 0,-4-1 0,-9-5 0,-3 0 0,0 0 0,-1-1 3276,8-3-2451,-9 12 2451,3-16-2234,-11 0-591,-1 0-451,-3 0 0,0 0 0,-28-16 0,24 12 0,-28-11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5:41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15575 2858 24575,'20'0'0,"11"0"0,-3 0 0,9 0 0,-12 0 0,1 0 0,11 0 0,6 0 0,0 15 0,-17-13 0,1 0 0,1 5 0,-1 2 0,0 3 0,-1-1 0,0-8 0,-1 0 0,12 21 0,-4-22 0,1-4 0,7 2 0,-6 0 0,-3 0 0,-11 0 0,18 0 0,-19 0 0,-1 0 0,21 0 0,-19 0 0,7 0 0,-13 0 0,1 0 0,-12 0 0,35 0 0,-33 0 0,33 0 0,-35 0 0,35 0 0,-17 0 0,5 0 0,5 0 0,-5 0 0,-2 0 0,3 0 0,0 0 0,-1 0 0,0 0 0,-1 0 0,0 0 0,-1 0 0,12 0 0,6 0 0,-13 0 0,-1 0 0,12 0 0,-7 0 0,-1 0 0,4 0 0,-12 0 0,1 0 0,11 0 0,6 0 0,-13 0 0,-1 0 0,12 0 0,-6 0 0,-3 0 0,-11 0 0,19 0 0,-13 0 0,10 15 0,6-11 0,1 12 0,-7-16 0,-4 7 0,0 2 0,9-5 0,-9 2 0,0 3 0,4 15 0,-4-21 0,1 0 0,-2 8 0,1 1 0,7-3 0,0-2 0,-4-5 0,-1 0 0,-1 5 0,0 1 0,2 1 0,-1-2 0,-3-5 0,1 0 0,5 6 0,0 0 0,-10-8 0,-1 0 0,7 0 0,0 0 0,2 0 0,-1 0 0,-2 0 0,-1 0 0,-1 0 0,-2 0 0,15 0 0,-1 0 0,-6 0 0,-10 0 0,13 0 0,-35 0 0,35-16 0,-21 12 0,24-12 0,-5 1 0,-5 14 0,0-2 0,-12-17 0,-1 1 0,23 13 0,-27-18 0,8 9 0,-18 11 0,17-28 0,-23 5 0,0-2 0,0-3 0,0 0 0,0-1 0,0-9 0,0-2 0,0-4 0,0 0 0,0 3 0,0-2-251,1 8 1,0-2-1,-3 1 251,-5 4 0,-2 0 0,2 1 0,4-1 0,3 0 0,-3 0 0,-8-5 0,-4 0 0,1 3 0,1-1 0,-1 2 0,-3-10 0,-3 2 0,-1 15 0,-1 5 0,-1 6 0,3 1 0,-2-22 0,-17 37 752,35-29-752,-27 28 0,3-11 0,7 15 0,-19-24 0,13 18 0,-10-17 0,5 13 0,-3 4 0,3 4 0,-1 0 0,1-6 0,0 0 0,2 8 0,1 0 0,-1 0 0,1 0 0,-12 0 0,0 0 0,0 0 0,-8 0 0,18 0 0,1 0 0,-13 0 0,13 0 0,1 0 0,-12 0 0,8 0 0,-1 0 0,3 0 0,1 0 0,-19 0 0,20 0 0,0 0 0,-15 0 0,7 0 0,-6 0 0,0 0 0,13 0 0,-1 0 0,-18 0 0,19 2 0,1-4 0,-14-21 0,13 20 0,0 0 0,5-9 0,1 1 0,-5 10 0,-1 2 0,0-9 0,1 0 0,-12 4 0,0-4 0,0 0 0,-8 8 0,10 1 0,1-2 0,10-6 0,1-1 0,1 5 0,-1 2 0,-7-8 0,2 2 0,-10 7 0,1 0 0,0 0 0,0 0 0,1 0 0,-2 0 0,10 0 0,-1 0 0,-10 0 0,-2 0 0,4 0 0,1 0 0,5 0 0,0 0 0,0 0 0,1 0 0,7 0 0,-1 0 0,-10 0 0,0 0 0,-11 0 0,7-2 0,2 4 0,-1 14 0,7-14 0,1 0 0,-4 13 0,-6 1 0,-1-12 0,26 15 0,-1 1 0,-24-14 0,21 14 0,1-1 0,-16-15 0,9 35 0,-11-33 0,33 18 0,-33-9 0,35-11 0,-27 28 0,27-5 0,-15-9 0,-1 1 0,14 24 0,-14-21 0,1-1 0,15 17 0,-28-11 0,28 12 0,-11-33 0,15 33 0,0-19 0,0 0 0,0 19 0,0-18 0,0 7 0,0 3 0,0-3 0,0 9 0,0-12 0,0 1 0,0 11 0,0-10 0,0 5 0,0-28 0,0 35 0,0-33 0,0 33 0,0-19 0,0-1 0,15 20 0,-11-33 0,12 34 0,-16-37 0,0 37 0,0-19 0,0 22 0,16 0 0,-14-12 0,0-1 0,6-6 0,-1 1 0,-5 17 0,-4-2 0,2 2 0,0-12 0,0-2 0,0-8 0,0-4 0,0-16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6:32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16457 14270 24575,'20'0'0,"-5"0"0,1 0 0,-12 0 0,35 0 0,-33 0 0,18 0 0,-9 0 0,-11 0 0,12 0 0,-16 0 0,23 0 0,-17 0 0,18 0 0,-24 0 0,0 0 0,0 0 0</inkml:trace>
  <inkml:trace contextRef="#ctx0" brushRef="#br0" timeOffset="2483">16492 11165 24575,'20'0'0,"-4"0"0,7 0 0,-17 0 0,33 0 0,-35 0 0,35 0 0,-17 0 0,5 0 0,5 0 0,-28 0 0,11 0 0,-15 0 0</inkml:trace>
  <inkml:trace contextRef="#ctx0" brushRef="#br0" timeOffset="5133">16334 5080 24575,'19'0'0,"13"0"0,-29 0 0,37 0 0,-34 0 0,17 16 0,-23-12 0,0 11 0,0-15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7:19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18503 7091 24575,'31'0'0,"-1"0"0,-3 0 0,1 0 0,6 0 0,0 0 0,-6 0 0,-1 0 0,0 0 0,-1 0 0,0 0 0,-1 0 0,12 0 0,7 0 0,-1 0 0,-6 0 0,-12 0 0,1 0 0,11 0 0,6 0 0,0 0 0,-5 0 0,5 0 0,0 0 0,-6 0 0,-10 0 0,13 0 0,-19 0 0,7 0 0,3 0 0,-4 0 0,-5 0 0,17 0 0,-35 0 0,27 0 0,-27 0 0,12 0 0,8 0 0,-19-16 0,35 12 0,-36-11 0,35 15 0,-33 0 0,17 0 0,-7 0 0,-12-24 0,27 18 0,-27-17 0,35 23 0,-33 0 0,18 0 0,-9 0 0,-11 0 0,12 0 0,-16 0 0,0 0 0,16 0 0,-12 0 0,11 0 0,-15 0 0,0 0 0,24 0 0,-18 0 0,17 0 0,-7 0 0,-12 0 0,11 0 0,9 0 0,13 0 0,-9 0 0,-1 0 0,10 0 0,2 0 0,-35 0 0,12 0 0,-16 0 0,0 0 0,0 23 0,-16-17 0,12 18 0,-11-24 0,15 15 0,-24-11 0,18 12 0,-33-16 0,35 0 0,-11 16 0,15-13 0,-16 13 0,12-16 0,-12 0 0,16 0 0,-23 0 0,17 0 0,-18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7:50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18415 10231 24575,'29'0'0,"11"0"0,-36 0 0,35 0 0,-18 0 0,11 0 0,3 0 0,-7 0 0,1 0 0,14 0 0,0 0 0,-10 0 0,-1 0 0,6 0 0,0 0 0,-10 0 0,-1 0 0,11 0 0,0 0 0,11 0 0,-20 0 0,1 0 0,1 0 0,-3 0 0,-3 0 0,3 0 0,-1 0 0,1 0 0,9 0 0,-10 0 0,13 0 0,-34 0 0,17 0 0,-7 0 0,-12 0 0,27 0 0,-27 0 0,35 0 0,-33 0 0,33 0 0,-35 0 0,27 0 0,-27 0 0,12 0 0,8 0 0,-19 0 0,35 0 0,-36 0 0,35 0 0,-33 0 0,17 0 0,-7 0 0,-12 0 0,27 0 0,-27 0 0,12 0 0,7 0 0,-17 0 0,18 0 0,-9 0 0,-11 0 0,12 0 0,-16 0 0,16 0 0,-12 0 0,35 0 0,-33 0 0,17 0 0,-46 0 0,17 0 0,-18 0 0,24 23 0,0-17 0,0 17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8:12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18556 13335 24575,'30'0'0,"-1"0"0,12 0 0,-1 0 0,2 0 0,-9 0 0,-1 0 0,8 0 0,0 0 0,4 0 0,-1 0 0,-10 0 0,-2 0 0,0 0 0,-1 0 0,13 0 0,0 0 0,-5 0 0,5 0 0,0 0 0,-6 0 0,-11 0 0,-1 0 0,-3 0 0,17 0 0,-20 0 0,1 0 0,19 0 0,-33 0 0,18 0 0,-9 0 0,-11 0 0,12 0 0,-1 0 0,-11 0 0,36 0 0,-19 0 0,7 0 0,-13 0 0,9 0 0,-18 0 0,33 0 0,-35 0 0,27 0 0,-27 0 0,35 0 0,-17 0 0,21 0 0,0 0 0,-6 0 0,-11 0 0,-1 0 0,12 0 0,-9 0 0,3 0 0,-27 0 0,12 0 0,7 0 0,-17 0 0,18 0 0,-9 0 0,13 0 0,9 0 0,6 0 0,0 0 0,-16 0 0,-1 0 0,6 0 0,-4 0 0,-1 0 0,-6 0 0,7 0 0,11 0 0,-33 0 0,17 0 0,-7 0 0,3 0 0,25 0 0,-7 0 0,-3 0 0,-2 0 0,-6 0 0,4 2 0,-5-4 0,-21-14 0,11 12 0,-15-11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8:3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18680 16457 24575,'35'0'0,"-16"0"0,21 0 0,5 0 0,-21-11 0,1-1 0,4 8 0,1 2 0,-1-9 0,0-2 0,-5 4 0,1 2 0,13 5 0,1 1 0,-11-8 0,-1 2 0,-1 6 0,1 2 0,16-1 0,0-24 0,-6 18 0,-12-6 0,1 1 0,11 11 0,6 0 0,-23 0 0,19 0 0,-33 0 0,18 0 0,-24 0 0,15 0 0,-11 0 0,27 0 0,-3 0 0,9 0 0,-11 0 0,-1 0 0,-3 0 0,17 0 0,-35 0 0,11 0 0,-15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49:46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 17074 24575,'32'0'0,"0"0"0,17 0 0,0 0 0,-15 0 0,1 0 0,2 0 0,4 0 0,0 0-748,3 0 0,-1 0 0,2 0 748,2 0 0,1-1 0,2 2-485,-4 4 0,2 2 1,1 0-1,-2-2 485,-6-3 0,0-1 0,-1 0 0,3 1 0,-3 1 0,2 2 0,0 1 0,0-1 0,-3-1 0,2 1 0,-2-1 0,-1 0 0,1-1 2,2-1 1,1-2 0,0 0 0,-2 2-3,5 3 0,-1 1 0,-2-1-85,-5-4 1,-1-2 0,-1 1 84,14 0 0,-2 0 0,-4 0 0,0 0 0,-3 0 0,0 0 0,-6 0 0,1 0 0,0 0 0,1 0 0,0 0 0,0 0 0,5 0 0,1 0 0,-1 0 0,-5 0 0,-1 0 0,1 0 0,4 0 0,1 0 0,-2 0 0,7 0 0,0 0 0,-7 0 0,2 0 0,-1 0 0,-5 0 0,0 0 0,2 0-31,11 0 0,2 1 0,-1-2 31,-1-4 0,0-1 0,1 1 4,-6 4 1,0 1-1,2 0 1,-1-3-5,1-5 0,1-3 0,0-1 0,1 4 0,-5 5 0,0 3 0,1 0 0,0 0 0,-1-3 0,7-5 0,-2-4 0,1 1 0,0 3 0,0 5 0,1 3 0,-2 0 0,-1-1 106,3-4 0,-3-1 1,0 1-107,-2 4 0,0 2 0,-1-1 0,-1 0 0,-1 0 0,0 0 0,0 0 0,0 0 0,0 0 0,0 0 0,1 0 0,-1 0 0,0 0 0,0 0 0,0 0 0,0 0 0,0 0 0,1 0 0,1 0 0,1 0 0,0 0 0,-2 0 0,0 0 0,-1 0 0,3 0 0,0 0 0,0 0 0,-3 0 0,1 0 0,-2 0 0,-4 0 0,0 0 0,0 0 0,4 0 0,0 0 0,0 0 0,-4 0 0,-1 0 0,1 0 0,5 0 0,1 0 0,-1 0 0,-5 0 0,0 0 0,0 0 0,3 0 0,1 0 0,0 0 0,4 0 0,0 0 0,-1 0 0,0 0 0,0 0 0,1 0 0,4 0 0,2 0 0,-1 0-247,-2 0 0,-1-1 0,0 2 247,-1 4 0,0 1 0,0-1 0,2-3 0,1-2 0,-2 2 0,-1 3 0,-2 1 0,1-2 0,-3-3 0,0-3 0,0 3 129,1 6 1,-1 3 0,0-3-130,-5-5 0,0-1 0,-1 2 609,1 4 1,-1 1-1,-2 0-609,8 0 0,-1 0 0,3 2 0,0 0 0,-3-2 0,0 3 0,4 10 0,0-3 0,-3-15 0,-1 0 0,3 17 0,0 0 332,-2-17 1,-2-3-333,-6 9 0,-1-2 591,3-6 1,-3-2-592,-11 1 783,18 0-783,-35 0 74,12 0-74,-32 0 0,12 0 0,-35 0 0,18 0 0,-22 0 0,14 0 0,-1 0 0,-9 0 0,-3 0 0,8 0 0,-2 0 0,-1 0-319,-6 0 0,-2 0 1,1 0 318,3 0 0,-1 0 0,0 0 0,-6 1 0,-2 1 0,1-5-446,11-4 1,1-4 0,0 0 0,-2 1 445,-6 3 0,-2 2 0,0 0 0,2-4 0,5-3 0,1-4 0,1 0 0,-2 2 0,-4 2 0,-2 1 0,0 1 0,4 0 0,-2-3 0,3 0 0,-2 1-416,-5 3 1,-2 1 0,1-2 415,7-3 0,1-2 0,-1 4-266,-2 7 0,0 4 0,0-2 266,3-6 0,0-1 0,0 2 0,0 6 0,0 2 0,0-1 0,-8-4 0,-1-2 0,2 1 0,4 3 0,2 1 0,-2 0 0,-5-4 0,-1-2 0,2 3 0,10 3 0,3 2 0,0-1 384,-5 0 0,0 0-384,-3 0 0,4 0 1653,-2 0-1653,7 0 0,1 0 1368,-4 0-1368,4-1 0,-1 2 0,3 7 0,-3 0 0,1-7 0,-3-2 0,1 5 0,-6 15 0,-2 1 0,2-16 0,-3-5 0,4 4 0,1 9 0,-1-1 0,0-8 0,-4-5 0,3 1 0,-1 1 0,0 0 0,3 0 0,-2 0 0,1 0 0,-6 0 0,0 0 0,12 0 0,-2 0 0,2 0 0,-11 0 0,2 0 496,3 0 0,0 0-496,-4 0 0,1 0 0,3 0 0,0 0 0,-4 0 0,0 0 0,3 0 0,1 0 0,4 0 0,2 0 0,7 0 0,1 0 0,-1 0 0,3 0 0,2 0 0,-17 0 0,35 0 0,-11 0 0,15 0 0,0 0 0</inkml:trace>
  <inkml:trace contextRef="#ctx0" brushRef="#br0" timeOffset="13950">2893 12876 24575,'45'0'0,"-12"0"0,0 0 0,-5 0 0,1 0 0,14 0 0,1 0 0,-5 0 0,2 0 0,-7 0 0,1 0 0,0 0 0,11 0 0,0 0 0,-11 0 0,0 0 0,-1 0 0,6 0 0,0 0 0,3 0 0,0 0 0,5 0 0,0 0 0,-2 0 0,1 0 0,-13 0 0,1 0 0,-1 0 0,11 0 0,-1 0 0,-5 0 0,2 0 0,-7 0 0,1 0 0,-2 0 0,1 0 0,0 0 0,17 0 0,-2 0 0,0 0 0,-20 0 0,1 0 0,0 0 0,-1 0 0,12 0 0,0 0 0,0 0 0,8 0 0,-11 2 0,1-4 0,-12-5 0,1-1 0,10 6 0,0 0 0,-5-6 0,-1 0 0,3 8 0,0 0 0,-1-7 0,1-2 0,12 7 0,0 1 0,-8-8 0,1 2 0,-5 5 0,2 3 0,0 0 0,11 0 0,0-2-191,-12-6 1,-1-2-1,2 1 191,3 6 0,2 1 0,0-2 0,2-4 0,0-2 0,-1 2 0,-8 5 0,-2 3 0,1 0 0,3-1 0,0 0 0,-1 0 0,4 0 0,0 0 0,4 0 0,0 0 0,-3 0 0,-2 0 0,-3 0 0,-1 0 0,4 0 0,-2 0 0,12 0 0,-7 0 0,-1 0 0,0 0 286,-12 0 0,1 0-286,-1 0 0,0 0 0,4 0 0,-1 0 0,0 0 0,1 0 0,9 0 0,-2 0 0,1 0 0,-1 0 0,3 0 0,-11 0 0,0 0 0,12 0 0,1 0 0,-6 0 0,2 0 0,-6 0 0,2 0 0,1 0-273,0 0 0,1 0 0,1 0 273,4 0 0,1 0 0,1 0 0,-6 0 0,2 0 0,-1 0 0,-1 0 0,4 0 0,-1 0 0,-1 0 0,2 0 0,0 0 0,0 0 0,-3 0 0,-1 0 0,-2 0 0,10 0 0,-4 0 0,-3 0 0,-1 0 0,2 0 0,-2 0 0,-12-1 0,1 2 0,5 5 0,4 3 0,0-1-383,0-1 0,1 0 0,1 1 383,-1 2 0,1 2 0,0-1 0,0-1 0,8-2 0,0-3 0,1 2 0,-8 2 0,0 2 0,0 0 0,-1-3 0,3-5 0,-1-2 0,0 1 0,7 4 0,2 3 0,-4-1-122,-12-2 1,-2 0 0,1-2 121,3-2 0,0-2 0,-1 2 0,5 6 0,-2 0 378,-6-8 0,-1 0-378,2 0 0,-2 0 0,-5 0 0,-1 0 0,2 0 0,-1 0 586,-1 0 1,1 0-587,7 0 0,-1 0 403,8 0-403,-8-2 0,1 4 0,-8 5 0,1 1 0,0-6 0,0 0 0,0 6 0,-1 0 0,1-7 0,-3-2 0,-2 1 0,1 23 0,-23-17 0,0 18 0,0-9 0,0-11 0,0 12 0,0-16-820,0 24 1,0-19 0,0 19 0</inkml:trace>
  <inkml:trace contextRef="#ctx0" brushRef="#br0" timeOffset="28617">13688 10372 8191,'-30'0'0,"7"15"3276,23 5-2383,0 7 1,0 5-894,0-1 0,0 2 0,0 0 0,0 3 0,0-1 767,0 1 1,0 0-1,0 0-767,0 4 0,0 1 0,0 2 344,0 5 0,0 2 1,0-1-345,0-6 0,0-1 0,0 2 0,0-4 0,0 2 0,0 0 0,0-3 0,0-1 0,0-2 0,0 1 1092,0 9 0,0 1 0,0-4 244,0-4 1,0-2-1337,0 3 0,0-4 0,0 8 618,0-1-618,0-6 578,0-11 0,0-1-578,0-4 263,0 19-263,0-37 0,0 29 0,0-5 0,0-5 0,0 17 0,0-19 0,0 23 0,0-6 0,0-10 0,0 13 0,0-34 0,0 33 0,-16-35 0,12 11 0,-11-15 0,15 16 0,0-12 0,0 35 0,0-33 0,0 23 0,0 5 0,0-9 0,0 3 0,0 3 0,0 0 0,0-3 0,0-3 0,0 5 0,0-5 0,0-21 0,0 35 0,0-33 0,0 18 0,0-9 0,0-11 0,0 12 0,0-16 0,0 0 0</inkml:trace>
  <inkml:trace contextRef="#ctx0" brushRef="#br0" timeOffset="42968">17463 12330 24575,'35'0'0,"8"0"0,-13 0 0,1 0 0,18 0 0,-20 0 0,0 0 0,15 0 0,-23 0 0,18 0 0,-11 0 0,9 0 0,-10 0 0,5 0 0,-28 0 0,35 0 0,-33 0 0,17 0 0,-23 0 0,0 0 0,16 0 0,-12 0 0,12 0 0</inkml:trace>
  <inkml:trace contextRef="#ctx0" brushRef="#br0" timeOffset="49663">18045 12330 24575,'0'0'0</inkml:trace>
  <inkml:trace contextRef="#ctx0" brushRef="#br0" timeOffset="106334">29298 12929 24575,'30'0'0,"-1"0"0,10 0 0,2 0 0,4 0 0,2 0-312,-7 0 0,1 0 1,-2 0 311,7 0 0,0 0 0,-6 0 0,1 0 0,-2 0 0,3 0 0,0 0 0,-9 0 0,2 0 0,-1 0 0,14 0 0,0 0 0,-2 0 0,0 0 0,-12 0 0,2 0 0,-2 0 0,11 0 0,-2 0 153,-2 0 0,-2 0-153,-2 0 0,-3 0 78,-7 0 0,-1 0-78,1 0 0,-3 0 0,-3 0 0,3 0 473,-8 0-473,-12 0 0,11 0 0,1 0 0,-12 0 0,35 0 0,-33 0 0,33 0 0,-35 0 0,27 0 0,-27 0 0,12 0 0,-16 0 0,0 0 0,0 16 0,23-12 0,-17 12 0,18-16 0,-24 0 0,0 0 0,0 0 0</inkml:trace>
  <inkml:trace contextRef="#ctx0" brushRef="#br0" timeOffset="121868">22878 6509 24575,'0'35'0,"0"4"0,0 4 0,0-1 0,0 3-809,0-7 0,0 6 0,0 1 0,0-2 809,0 7 0,0-2 0,0 3 0,0-12 0,0 3 0,0 0 0,0 0 0,0-1 0,0 3 0,0-2 0,0 1 0,0 0 0,0 6 0,0 2 0,0-1 0,0 0-600,0-2 0,0 0 0,0 0 0,0 2 600,0-3 0,0 0 0,0 2 0,0 1 0,0 0-384,0-3 1,0 1 0,1 1 0,-1 0 0,0 0 0,-1 1 383,-2-4 0,0-1 0,-1 1 0,0 1 0,0-1 0,1 1 0,0 0 0,2 0 0,0 2 0,0-1 0,1 0 0,0 1 0,-1-2 0,-1 0 0,-1 3 0,-1-1 0,0-1 0,0 0 0,-1 0 0,2 1-403,0 0 0,-1 0 1,2 0-1,-1 0 1,1 0-1,0 0 403,1-3 0,0 1 0,1-1 0,0-1 0,-1 1 0,0 0 0,-1 0 0,-1 0 0,0 0 0,0 1 0,0-1 0,1-1-157,2 1 0,-1-1 1,1 0-1,1 0 0,-1 0 1,0 0 156,0-2 0,0 0 0,0-1 0,0 0 0,0 1 0,0-1-4,0 8 0,0 0 0,0 0 0,0-1 0,0 1 4,1-2 0,-1 1 0,1-1 0,-1-1 0,-2 0 0,0-5 0,-1-1 0,-1-1 0,0 1 0,2-1 424,0 8 0,2 1 0,0-2 0,-2-1-424,-3 3 0,-1-1 0,1 0 693,4 1 1,2 1-1,-1-2-693,0-11 0,0-1 0,0-2 1303,0 16 1,0-3-1304,0-11 0,0-2 1327,0-7 0,0-1-1327,0 0 0,0-1 1496,0 12-1496,0 6 778,0 0-778,0-14 0,0 3 0,0 11 0,0 2 0,0-3 0,0 1 0,0-10 0,0 2 0,0-1 0,0 8 0,0-4 0,0 11 0,0-18 0,0-7 0,0-20 0,0 11 0,0-15 0,0 0 0,0 24 0,0-3 0,16 7 0,-12 3 0,11-3 0,-15-7 0,0 3 0</inkml:trace>
  <inkml:trace contextRef="#ctx0" brushRef="#br0" timeOffset="138851">21184 10319 24575,'0'45'0,"0"-2"0,0 0 0,0-6 0,0 6 0,0-14 0,0 1 0,0 9 0,0 3 0,0 3 0,0 2 0,0-13 0,0 1 0,0 0 0,0 9 0,0 0 0,0-4 0,0 0 0,0 3 0,0 0 0,0-3 0,0 1 0,0 2 0,0 2 0,0-11 0,0 1 0,0 0 0,0 12 0,0-2 0,0-5 0,0 0 0,0 3 0,0-3 0,0 1 0,0 0 0,0 0 0,0 0 0,0 0 0,0 0 0,0 1 0,0-1 0,0 0 0,0 0 0,0 0 0,0 0 0,0 8 0,0-11 0,0 1 0,0-4 0,0 0 0,0 5 0,0 1 0,0 3 0,0 0 0,0-3 0,0-2 0,0-2 0,0-3 0,0-7 0,0-1 0,0 1 0,0-3 0,0-3 0,0-21 0,0-21 0,0-10 0,0-5 0,0 5 0,0-3 0,0 1 0,0-2 0,0 0 0,0-11 0,0-1-196,1 8 0,0-2 0,-3 2 196,-5-8 0,-1 2 0,6 3 0,0 3 0,-7 7 0,2 6 0,7 6 0,0 4 0,0 48 0,0-1 294,0-5 0,0 1-294,0-2 0,0 1 0,0 0 0,0 1 0,0 7 0,0 2 0,0 4 0,0 1 0,0-7 0,0 1 0,0 0 0,0 11 0,0 0 0,0-5 0,0-2 0,0-4 0,0-3 0,0 5 0,0-10 0,0-11 0,0-16 0</inkml:trace>
  <inkml:trace contextRef="#ctx0" brushRef="#br0" timeOffset="141284">11113 11589 24575,'0'35'0,"0"-15"0,0 19 0,0-18 0,0 23 0,0-1 0,0-14 0,0 2 0,0 1 0,0 1 0,0 0 0,0 2 0,0-1 0,0 8 0,0 0 0,0-8 0,0 2 0,0-2 0,-1 12 0,2-4 0,-1 7 0,10-17 0,3-9 0,-7-19 0,17 35 0,-23-33 0,0 18 0,0-9 0,0-11 0,0 28 0,0 11 0,8-5 0,0 4 0,-6 3 0,0 2-392,3-4 1,1 3 0,-1 0 391,-4-1 0,-2 0 0,1 1 0,0-7 0,0 1 0,0 1 0,0-1 0,0 0 0,0 0 0,0 0 0,0-1 0,0 10 0,0-1 0,0-4 0,0 4 0,0-4 0,0 1 0,0-7 0,0-17 0,0 3 0</inkml:trace>
  <inkml:trace contextRef="#ctx0" brushRef="#br0" timeOffset="156634">32685 8819 24575,'0'20'0,"0"-4"0,0-1 0,0 13 0,0-3 0,0 3 0,0-1 0,0 1 0,0 9 0,0 2 0,0-6 0,0-1 0,0 2 0,0 2 0,0 10 0,0 0 0,0-8 0,0 1 0,0-1 0,0 4 0,0-3 0,0 8 0,0-1 0,0 1 0,0 2 0,0-15 0,0 0 0,0-1 0,0 10 0,0-1 0,0-8 0,0 1 0,0 0 0,0-1 0,0 1 0,0-1 0,0 13 0,0-1 0,1-11 0,-1 1 0,-1-4 0,-7 2 0,0-3 0,6-1 0,0-1 0,-6 0 0,1 1 0,6 1 0,2 2 0,-9 11 0,0 1 0,6-5 0,0 0 0,-6-5 0,0 1 0,7 3 0,2-2 0,-1 12 0,0-20 0,0 1 0,0-1 0,0 1 0,0 1 0,0 2 0,2 10 0,-4 2 0,-4-10 0,-4 1 0,3-3 0,4 2 0,0-1 0,-5-2 0,-1 2 0,2-2 0,6 1 0,2-1 0,0-1 0,-2 2 0,-6 10 0,-1-3 0,4 1 0,-4-12 0,0 1 0,8 13 0,0-6 0,0-4 0,0 0 0,0 9 0,0-1 0,0 0 0,0 0 0,0-1 0,0 2 0,0-9 0,0-1 0,0 11 0,0 2 0,0 0 0,0-1 0,0-11 0,0-2 0,0-1 0,0-1 0,0 14 0,0-6 0,0 6 0,0-23 0,0 9 0,0-3 0,0-16 0,0 20 0,0 2 0,0-10 0,0 21 0,0 0 0,0-6 0,0 7 0,0-1 0,0-22 0,0 18 0,16-35 0,-12 12 0,11 8 0,-15-3 0,0 7 0,0-13 0,0-15 0,0 16 0,0 11 0,0-5 0,0 17 0,0-19 0,0-1 0,24 21 0,-18-35 0,17 35 0,-23-36 0,0 11 0,0-15 0</inkml:trace>
  <inkml:trace contextRef="#ctx0" brushRef="#br0" timeOffset="162900">19932 13935 24575,'-20'0'0,"36"0"0,31 0 0,-11-1 0,5 1 0,2 1-1093,-2 3 1,2 2 0,2-1 951,-1-3 0,4-1 0,1-1 0,0 1-413,-5 2 0,1 0 0,1 1 0,0 0 0,0-2 554,-4-1 0,-1-1 0,1 0 0,0 0 0,1-1 0,0 1 0,6 0 0,0 0 0,2 0 0,-1 0 0,0 0 0,-1 0 0,-3 0 0,-1 0 0,0 0 0,-1 0 0,0 0 0,1 0 0,-2 0 0,1 0 0,-1 0 0,0 0 0,-2 0 0,-1 0 146,10 0 1,-2 0 0,-2 0 0,-1 0-147,6 0 0,-2 0 0,-2 0 0,-11 0 0,-1 0 0,-3 0 0,2 0 0,-3 0 0,4 0 0,-3 0 1582,5 0-1582,-10 0 3276,-11 0-3226,-32 0 1066,-11 0-1116,2 0 0,-3 0 0,-6 0 0,-2 0 0,-11 0 0,-3 0-353,16 0 1,-2 0-1,-1 0 353,-10 0 0,-2 0 0,-2 0-565,12 0 0,-2 0 0,-1 0 0,-1 0 0,0 0 565,-3 0 0,0 0 0,-2 0 0,0 0 0,-1 0-539,1 0 1,-1 0 0,-1 0 0,0 0 0,-1 0 0,1 0 538,6 0 0,0 0 0,0 0 0,0 0 0,0 0 0,0 0 0,0 0 0,1 0 0,-1 0 0,1 0 0,0 0 0,-1 0 0,1 0 0,-1 0 0,0 0 0,0 0 0,-1 0 0,1 0 0,0 0 0,0 0 0,2 0 0,-3 0 0,1 0 0,1 0 0,0 0 0,1 0 0,0 0-236,-5 0 0,0 0 1,0 0-1,3 0 0,2 0 236,-9 0 0,3 0 0,2 0 221,1 0 1,1 0-1,7 0-221,-4 0 1094,3 0 0,13 0-1094,43 0 3276,4 0-3097,17-1 0,10 2-179,-10 5 0,2 3 0,2 0 98,-6-4 1,0 0 0,2 0 0,-1 1-99,2 1 0,-1-1 0,2 1 0,0 1-473,5 0 1,2 1 0,1-1 0,-2-2 472,-4-4 0,0-1 0,0-1 0,0 1 0,3 2 0,0 2 0,1-1 0,-1-1 0,-2-1 0,1-3 0,-1 1 0,-3-1-149,1 2 0,-2 0 1,0-3 148,2-2 0,0-2 0,-1 1 0,9 3 0,-4 0 0,-7-6 0,-2 0 0,3 7 0,-3 2 1237,6-1-1237,0 0 1976,-6 0-1976,-9 0 532,11 0-532,-17 0 0,5 0 0,-11-15 0,-32 11 0,-14-3 0,-7-2 0,-3-3 0,-6 0-697,5 9 0,-6 3 1,-2 0-1,0-2 697,7-5 0,0-1 0,0-2 0,-2 2 0,-2 1-547,0 4 1,-2 2 0,-1 1 0,-1 1 0,0-1 0,1-1 495,2-1 1,0-1 0,1 0 0,-1 0-1,0 1 1,1 0 50,0 1 0,0 1 0,0 0 0,0 0 0,2 1 0,2-1-155,-9 0 1,3 0 0,2 0 0,2 0 154,0 0 0,2 0 0,5 0 0,4 0 0,7 0 0,11 0 2125,30 0-2125,5 0 0,17 6 0,8 3 0,-8 0 0,2 1 0,3-1 681,-3-3 0,2-2 0,1 1 0,-2 1-681,-2 4 0,-2 1 0,0 0 0,-1-3 0,10-6 0,-1-2 0,-5 2 419,-5 6 1,-4-1-420,2-6 0,-5-2 0,-7 1 0,-4 0 0,-16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3:19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14905 9825 24575,'35'0'0,"8"0"0,-6 0 0,-9 0 0,11 0 0,-33 0 0,33 0 0,-19 0 0,-1 0 0,21 0 0,-35 0 0,35 16 0,-36-13 0,27 13 0,-27-16 0,12 0 0,7 0 0,-17 0 0,33 16 0,-35-12 0,35 11 0,-33-15 0,18 0 0,-9 0 0,-11 0 0,28 0 0,-28 0 0,11 24 0,-15-18 0,0 17 0</inkml:trace>
  <inkml:trace contextRef="#ctx0" brushRef="#br0" timeOffset="3067">18591 9613 24575,'44'0'0,"-18"0"0,0 0 0,6 0 0,-2 0 0,-5 0 0,-19 0 0,17 0 0,-7 0 0,27 0 0,-12 1 0,3-2 0,10-10 0,0-1 0,-11 9 0,-2 0 0,0-9 0,-3 0 0,15 12 0,-21 0 0,1 0 0,-7 0 0,-12 0 0,12 0 0,-1 0 0,-11 0 0,35 0 0,-33 0 0,34 0 0,-13 0 0,-5 0 0,1 0 0,-23 0 0</inkml:trace>
  <inkml:trace contextRef="#ctx0" brushRef="#br0" timeOffset="5884">20655 9648 24575,'47'0'0,"0"0"0,-3 0 0,3 0 0,1 0 0,-10 0 0,1 0 0,0 0 0,2 0-656,-1 0 1,1 0-1,2 0 1,-1 0 0,0 0 356,7 0 0,0 0 0,-1 0 0,2 0 299,-8 0 0,0 0 0,1 0 0,-1 0 0,1 0 0,-2 0 0,0 0 0,-1 0 0,1 0 0,-1 0 0,9 0 0,0 0 0,0 0 0,-2 0 0,-2 0 0,-1 0 0,-1 0 0,2 0 0,1 0 0,0 0 0,1 0 0,4 0-53,-11 0 0,2 0 0,2 0 0,1 0 0,1 0 0,-1 0 0,-1 0 53,5 0 0,1 0 0,-1 0 0,0 0 0,0 0 0,1 0 0,-7 0 0,2 0 0,-1 0 0,1 0 0,-2 0 0,0 0 0,-3 0 0,8 0 0,-1 0 0,-2 0 0,-4 0 0,-4 0 0,8 0 0,-6 0 545,4 0 1,-3 0-546,-3 0 0,-10 0 0,-11 0 2193,0 0-2193,11 0 1560,10 0-1560,-11 0 0,-1 0 0,12 0 0,7 0 0,-1 0 0,-22 0 0,18 0 0,-35 0 0,28 0 0,-5 0 0,2 0 0,3 0 0,17 0 0,-19 0 0,-1 0 0,14 0 0,-6 0 0,-10 0 0,5 0 0,-5 0 0,-5 0 0,17 0 0,-35 0 0,12 0 0,-16 0 0,0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5:18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3069 12118 24575,'0'45'0,"0"-18"0,0 13 0,0-34 0,0 17 0,0-7 0,0 27 0,0-6 0,0 6 0,0-4 0,0 3 0,0 1-383,0-7 0,0 2 0,0 0 1,0 1 382,0 0 0,0 2 0,0-1 0,0 0 0,1 0 0,0 0 0,-1-1 0,-2 1 0,-2 0 0,-3-1 0,0 0 0,2 0 0,2 6 0,2-1 0,-1 2 0,-3-6 0,-2 2 0,0-1 0,2-1 0,4 3 0,2-1 0,-1 2 0,0-4 0,0 1 0,0 1 0,0-2 0,0 6 0,0-2 0,0 1 0,0 2 0,0 0 0,0 0 0,0-2 0,0-1 0,0-2-59,0-5 1,0-1 0,0-1 58,0 13 0,0 0 0,1-13 0,0 0 0,-3-3 0,-5 3 0,-1-1 0,6 5 0,0-2 0,-7-10 0,2-3 0,7 13 1517,0 6-1517,0-23 0,0-4 0,0-16 0</inkml:trace>
  <inkml:trace contextRef="#ctx0" brushRef="#br0" timeOffset="12417">7549 16281 24575,'0'19'0,"23"-9"0,9-4 0,4-5 0,5-2 0,2 1 0,5 0 0,2 0-820,-5 0 1,3 0 0,1 0 0,-1 0 505,0 0 1,-1 0 0,1 0 0,1 0 313,-7 0 0,1 1 0,0-1 0,-1 0 0,0-1 0,5-2 0,0-2 0,-2 1 0,0 0-1,-6 3 1,-2 0 0,1 1-1,-1-2 1,13-3 0,0-1 0,-3 2 142,-12 3 0,-2 1 1,1 1-143,7-1 0,2 0 0,-2 0 0,-5 0 0,0 0 0,0 0 0,5 0 0,1 0 0,0 0 0,7 0 0,1 0 0,-2 0 0,-5 0 0,-1 0 0,1 0-269,-4 0 0,2 0 1,1 0-1,-2 0 269,9 0 0,-2 0 0,2 0 77,-3 0 0,3 0 0,-1 0 0,0 0-77,-5 0 0,-1 0 0,1 0 0,1 0 0,-3 0 0,1 0 0,0 0 0,0 0 0,-1 0 0,3 0 0,-1 0 0,-1 0 0,1 0 0,5 0 0,0 0 0,0 0 0,-2 0 27,4 0 1,-2 0-1,-1 0-27,3 0 0,-1 0 0,-1 0 0,-5 0 0,-2 0 0,-1 0 105,-4 0 0,0 1 0,0-2-105,-1-4 0,1-1 0,-3 1 561,-1 3 1,0 0-562,11-6 0,-3 0 1898,1 8-1898,-8 0 0,0 0 1122,5 0-1122,-5 0 0,0 0 332,8 0-332,6 0 0,4 0 0,-9 0 0,1 0-347,-4 0 0,3 0 0,0 0 347,1 0 0,1 0 0,0 0 0,3 0 0,1 0 0,-1 0 0,-2 0 0,0 0 0,0 0 0,-3 0 0,-1 0 0,-1 0 0,-3 2 0,-2-1 0,-3-4 0,1-8 0,-1-1 0,11 10 0,-4-2 0,-13-19 0,3 20 0,-4 6 0,-21-3 1041,36 0-1041,-35 0 0,35 0 0,-21 0 0,9 0 0,3 0 0,1 0 0,1 0 0,-1 0 0,0 0 0,11 0 0,-3 0 0,1 0 0,-1 0 0,2 0 0,-10 0 0,1 0 0,0 0 0,3 0 0,-1 0 0,10 0 0,2 0-160,-8 0 0,2 0 0,-2 0 160,9 0 0,-3 0 0,-5-2 0,0 4 0,2 9 0,-2 1 0,-7-9 0,-1 0 0,7 8 0,2 1 0,3-2 0,-2-4 0,-9-5 0,-1 2 0,1 6 0,1 4 0,-1-4 0,1-7 0,1 0 0,-3 10 0,3 4 0,0-5 0,12-7 0,2-2-97,-12 10 1,2 4 0,0-4 96,2-10 0,1-3 0,1 3 0,-7 7 0,1 2 0,0 0 0,0-2 0,5-6 0,0-3 0,1 3-394,-3 4 1,1 3 0,0 1 0,0 0 393,-4-1 0,-1 1 0,-1 0 0,2 0 0,0-1 0,1 0 0,0 0 0,0 1-226,-1 3 0,1 1 0,-1 0 0,-2 0 226,0 0 0,-2-1 0,1 0-9,3-1 1,1-1-1,-4 0 9,0 1 0,-3 2 336,0 6 0,-1-3-336,13-12 1550,-24 17-1550,21-23 1018,-19 0-1018,17 0 0,7 0 0,-4 0 0,2 0-184,-3 0 1,2 0-1,-1 0 184,-4 0 0,-2 0 0,1 0 0,4 0 0,1 0 0,-2 0 0,8 2 0,-2-4 0,-4-9 0,-2-1 0,-4 9 0,-3 0 0,5-21 0,-10 24 0,-11 0 0</inkml:trace>
  <inkml:trace contextRef="#ctx0" brushRef="#br0" timeOffset="31450">4904 15981 24575,'29'0'0,"3"0"0,-1 0 0,-6 0 0,18 0 0,-11 0 0,-28 0 0,11 0 0,9 0 0,-18 0 0,17 0 0,-7 0 0,3 0 0,25 0 0,-7 0 0,-4 0 0,0 0 0,9 0 0,-9 0 0,0 0 0,4 0 0,-9 0 0,-12 0 0,-16 23 0,0-17 0,0 18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6:41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17921 758 24575,'0'-29'0,"-16"6"0,13 23 0,-37 0 0,19 0 0,-4 0 0,-1 0 0,-11 0 0,-7 0 0,1 0 0,6 23 0,11-21 0,1 2 0,6 16 0,1-1 0,-10-15 0,-3 12 0,27-16 0,-35 23 0,33-17 0,-14 14 0,1-1 0,15-15 0,-12 12 0,16-16 0,-15 0 0,11 0 0,-35 16 0,33-12 0,-14 15 0,0 1 0,17-14 0,-13 33 0,-8-35 0,18 27 0,-17-27 0,7 35 0,12-33 0,-11 33 0,15-35 0,0 35 0,-16-17 0,12 21 0,-12 0 0,15-13 0,2 1 0,-1 18 0,0-19 0,0-1 0,0 14 0,-11-17 0,-1 1 0,9 0 0,0 1 0,-9-2 0,0 1 0,11 6 0,2 0 0,-1 8 0,0-8 0,0 1 0,0-7 0,0-1 0,0 1 0,0 1 0,0-2 0,0 1 0,0 7 0,0-2 0,0 10 0,0-9 0,0 0 0,0 4 0,0-4 0,0 1 0,0 7 0,0-7 0,0-1 0,0 4 0,0-10 0,24 5 0,-18-5 0,17 11 0,-7-11 0,-12 4 0,27-27 0,-27 35 0,12-33 0,7 34 0,-1-37 0,5 37 0,13-19 0,-19 7 0,0-11 0,1-3 0,-2-10 0,19 12 0,-33 7 0,33-17 0,-19 18 0,23-9 0,-6-11 0,-9 12 0,11 7 0,-2-17 0,-10 14 0,1-1 0,-1-16 0,-1-2 0,1 15 0,12-16 0,-17 0 0,5 0 0,-11 0 0,0 0 0,-12 0 0,11 0 0,9 0 0,-18 0 0,17-16 0,-23 12 0,16-11 0,-12-9 0,27 18 0,-3-33 0,-7 35 0,18-11 0,-11-9 0,9 18 0,-14-14 0,-3 1 0,0 15 0,1-12 0,-3 1 0,-12 11 0,17-12 0,-7-7 0,-12 1 0,12-4 0,-1 1 0,-11 3 0,15 1 0,2 3 0,-16 14 0,15-11 0,0-1 0,-16 12 0,11-12 0,9-7 0,-18 17 0,17-18 0,-7 24 0,-12-15 0,27 11 0,-3-28 0,-7 5 0,0 10 0,-3-3 0,-15-6 0,-2 1 0,31-12 0,-18 15 0,-1 1 0,9-23 0,-2 26 0,-1-1 0,-15-24 0,15 21 0,1 1 0,-14-16 0,5 11 0,1 1 0,4-13 0,-14 5 0,0 0 0,14-8 0,-16-2 0,0 11 0,15 5 0,-11 5 0,12-17 0,-16 35 0,0-35 0,0 17 0,0-5 0,0-4 0,0 3 0,0-9 0,0-6 0,0 0 0,0 5 0,0 11 0,0-12 0,0 33 0,-16-33 0,12 19 0,-11 0 0,15-19 0,-16 33 0,12-33 0,-12 12 0,-7-10 0,1-7 0,9 22 0,-1 1 0,-7 3 0,3-1 0,12-24 0,-18 23 0,8-19 0,13 33 0,-13-14 0,0 1 0,12 15 0,-35-12 0,33 16 0,-17 0 0,7 0 0,-4 0 0,1-23 0,-20 17 0,17-17 0,-5 7 0,11 12 0,-8-12 0,19 16 0,-19 0 0,8 0 0,12 0 0,-27 0 0,27 0 0,-35 0 0,33 0 0,-17 0 0,7 0 0,12 0 0,-12 0 0,1 0 0,11-15 0,-36 11 0,19-12 0,-7 16 0,-11 0 0,33 0 0,-33 0 0,35 0 0,-27 0 0,3-24 0,-9 19 0,10-19 0,-5 24 0,29 0 0,-13 0 0,-8 0 0,18 0 0,-33 0 0,35 0 0,-35 0 0,33 0 0,-17 0 0,7 0 0,12 0 0,-12 0 0,1 0 0,11 0 0,-12 0 0,16 0 0,-23 0 0,17 0 0,-18 0 0</inkml:trace>
  <inkml:trace contextRef="#ctx0" brushRef="#br0" timeOffset="19950">706 4833 24575,'0'39'0,"0"0"0,0 1 0,0 1 0,0-8 0,0 2 0,0 1-434,0-1 0,0 1 1,0 0 433,0 5 0,0 0 0,0 1 0,0-1 0,0-1 0,0 2-447,0 7 1,0 0-1,0 0 447,0-1 0,0 0 0,0 1-358,0-3 1,0 2 0,0 0 0,0 1 357,0-2 0,0-1 0,0 1 0,0 1 0,0 1 0,0 0 0,0 1 0,0-2-309,0-5 1,0-1 0,0 0 0,0-1 308,-1 0 0,0 1 0,1-2 0,2 0 0,4 6 0,4-2 0,-3 1 0,-4 3 0,-3 0 1,3-3-1,4-8 0,3-1 0,-4-1 0,-4 0 0,-3-1 0,0-1 556,1 8 0,0-2-556,0-6 0,0-1 1020,8 2 1,0-1-1021,-4 4 744,4-4 0,0 0-744,-8 9 330,0-9 1,0 0-331,0 5 0,0 5 0,0-24 0,0 20 0,23-17 0,-17 5 0,18-11 0,-24 0 0,0-12 0,15 11 0,-11-15 0,12 0 0,0 0 0,11 0 0,-3 0 0,5 0 0,16 0 0,4 0 0,-11 0 0,1 0 0,2 0-530,-4 0 1,3 0 0,0 0 0,1 0 529,5 0 0,0-1 0,1 1 0,-1 1 0,-3 4 0,-1 2 0,1 0 0,1-2 0,-1-3 0,1-2 0,1 0 0,0 1 0,0 2-555,-2 3 0,-1 3 0,1 0 0,0 0 0,1-3 555,5-3 0,1-2 0,0-2 0,0 1 0,0 1 0,-2 1 0,0 1 0,0 0 0,-1 1 0,1 0 0,1 0 0,0 1 0,1 1 0,-2-2 0,-1 0-445,4-2 0,-1-1 1,-1 0-1,1 1 445,-7 2 0,1 1 0,0 1 0,-1-1 0,-1-1 0,3-3 0,-1-1 0,0-1 0,1 1 0,5 0 0,0 0 0,1-1 0,-2 2 0,-5-1 0,-2 0 0,1 0 0,0 0-270,5 0 1,0-1 0,1 2 0,-3-1 269,3-1 0,-1 2 0,0-1 0,1 0 0,1 0 0,-2 0 345,-12 0 0,0 0 1,-1 0-346,5 0 0,1 0 0,-2 0 0,7 0 0,0 0 0,-7 0 0,2 0 0,-1 0 0,6-1 0,0 2 0,-8 3 0,3 2 0,-1-1 0,1-3 0,0-2 0,1 2 0,2 3 0,1 1 0,1-1 376,-7-4 0,0-1 0,1-1 0,-1 1-376,6-1 0,-1 1 0,2 1 0,-6 2 0,1 1 0,1 1 0,-2-2 0,4-1 0,-2-1 0,1 0 0,5 4 0,2 2 0,-1-3 0,-2-3 0,0-1 0,-2-1 0,-7 1 0,-2 0 0,2 0 492,7 0 0,1 0 1,-2 0-493,3 0 0,-2 0 0,-11 0 0,1 0 0,0 0 0,0 0 0,0 0 0,-1 0 0,12 0 0,0 0 422,-11 0 1,0 0-1,-1 0-422,7 0 0,-2 0 0,4 0 0,0 0 0,-2 0 0,-1 0 0,4 0 0,0 0 0,-4 0 0,0 0 0,3 0 0,1 0 0,-5 0 0,2 0 0,-8 0 0,2 0 0,1 0-205,6 0 1,2 0 0,1 0 204,2 0 0,2 0 0,0 0 0,-6 0 0,0 0 0,2 0 0,-1 0-364,-1 0 1,1 0 0,0 0 0,1 0 363,-3 0 0,2 0 0,0 0 0,0 0 0,0 0 0,-3 0 0,1 0 0,-1 0 0,1 0 0,1 0 0,-2 0 0,1 0 0,1 0 0,0 0 0,-1 0 0,-2 0 0,10 0 0,-3 0 0,0 0 0,1 0-161,-7 0 1,2 0-1,-1 0 1,-1 0 0,-2 0 160,11 0 0,-2 0 0,-1 0-66,-2 0 1,-1 0 0,-2 0 65,-6 0 0,-1 0 0,-2 0 0,8 0 0,-1 0 506,-5 0 0,0 0-506,0 0 0,-1 0 1267,-6 0 0,-1 0-1267,-1 0 0,0 0 775,1 0 1,-3 0-776,-2 0 431,17 0-431,-35 0 0,12-16 0,-16 12 0,-16-27 0,2 11 0,1-3 0,4-8 0,3-5 0,-1-1-600,-5-4 0,-2-2 0,1-2 600,5 3 0,2-1 0,0-2 0,-2 0 0,0-1 0,-2 0 0,0 0 0,1 0 0,2 3 0,0 0 0,1 0 0,-1 0 0,-2-5 0,0-1 0,1 0 0,2 5 0,5 1 0,2 3 0,-4 1 0,-9 0 0,-4 2 0,4 3 0,9 7 0,0 1 0,-9 0 0,1 1 0,11-12 0,0-6 0,0 0 900,1 17 0,-2-1-900,-7-7 0,0-3 0,6-10 0,0-2 0,-6 4 0,1-2-164,5 13 1,3-1-1,0 0 164,-1 1 0,0-1 0,0 1 0,0-13 0,0 1 0,0-2 0,0 0 0,0 5 0,0 0 0,0-5 0,0 0 0,0 2 0,0 0 0,0 12 0,0-2 0,0 2 0,0-11 0,0 2 0,0 2 0,0 2 0,0 3 0,0 1 0,0-4 0,0 2 0,0-12 491,0 5-491,0 29 0,0 15 0,0-16 0,0 12 0,0-35 0,0 17 0,0-9 0,0-4 0,0 3 0,0-1 0,0-7 0,0 0 0,0 4 0,0 1 0,0 7 0,0 3 0,0-2 0,0 11 0,0 1 0,0 11 0,-16-12 0,12 16 0,-20 0 0,-7 0 0,-18 0 0,7 1 0,-4-2 0,8-6 0,-2-2 0,-2 1-480,-2 6 1,-1 1 0,-1-1 479,7-3 0,-1-2 0,-1 1 0,1 0 0,-4 2 0,0 0 0,0 1 0,1-2 0,3-1 0,0 0 0,0-1 0,-1-1 0,-2-1 0,-1 0 0,0 0 0,1-1 0,2-1 0,2 0 0,-1 0 0,-1 1 0,-2-1 0,-1 1 0,0-1 0,1-1 0,2 0 0,1-1 0,1-1 0,-2 0-454,-2 1 0,0-1 0,-1 0 0,0 1 454,-2-1 0,0 1 0,0 0 0,-1 0 0,9 2 0,-2 0 0,1 1 0,0 0 0,-1 1 0,-7-2 0,0 2 0,0 0 0,0 1 0,5 0 0,-1 1 0,2 0 0,1 1-338,-8 0 0,2 0 0,1 2 338,0 3 0,0 2 0,3-1-87,-1 0 0,0 0 87,7 0 0,-2 0 0,6 0 1212,-9 0-1212,1 0 0,-2 0 0,9 0 0,1 0 909,1 0 0,-3 0-909,-14 0 0,-2 0 0,16 0 0,0 0 0,-4 0 0,-4 0 0,2 0 0,-6 0 0,0 0 0,7 0 0,-1 0 0,0 0 186,3 0 1,2-1-1,-1 2-186,-4 3 0,-2 2 0,0 0-324,-6 2 0,-2 1 0,1 2 324,6 0 0,0 1 0,0 2 0,6-2 0,0 1 0,-1 0 0,3 0 0,-3-1 0,3 0 0,0 1-177,3 1 0,0 1 1,0-1 176,-4 1 0,-2 0 0,2-2 0,-3-2 0,0 0 0,3 2 0,-2 2 0,2-4 0,-4-8 0,0-2 0,-4 6 0,0 2 0,9-4 0,0 1 0,1-2 0,-12-2 0,0 0 0,-3 5 0,2 2 0,3 3 0,1-1 0,4-8 0,-2 0 0,7 4 0,-1 2 0,0-1 0,-11 1 0,0-3 0,-1-4 0,-2 0 0,13 2 0,-1 2 0,0 0 0,3 2 0,1 1 0,-2-2 0,-3-5 0,0-1 0,-1 1 0,-2 6 0,1 1 0,1-2 0,-3-6 0,0-2 0,1 1 0,-2 0 0,1 0 0,8 0 0,1 0 0,-1 0 0,-9 0 0,-2 0 0,1 0 0,7 0 0,2 0 0,-1 0 0,-13 0 0,2 0 0,11 0 0,2 0 0,7 0 0,1 0 585,-17 0-585,0 0 594,13 0 0,-1 0-594,-18 0 291,7 0 0,2 0-291,-2 0 0,10 0 0,-2 0 0,7-1 0,1 2 0,-1 6 0,-1 2 0,-6-7 0,-1 0 0,1 6 0,-2-1 0,-3-6 0,-2-2 0,7 1 0,-2 0 0,2 0 0,-13 0 0,2 0 0,4 0 0,1 0 0,-3 0 0,4 0 0,-2 0 0,0 0 0,-1 0 0,1 0 0,9 0 0,-2 0 0,3 0 0,1 0 0,-19 0 0,19 8 0,1 0 0,-14-4 0,6 11 0,11-13 0,1-4 0,3 2 0,-17 0 0,19 24 0,1-18 0,3 17 0,-7-23 0,1 0 0,-5 0 0,-5 0 0,28 0 0,-35 0 0,33 0 0,-33 16 0,12-12 0,5 12 0,-1-16 0,23 0 0,0 0 0,0 0 0</inkml:trace>
  <inkml:trace contextRef="#ctx0" brushRef="#br0" timeOffset="23300">22878 6967 24575,'39'0'0,"0"0"0,-2 0 0,3 0 0,3 0 0,-4 0 0,2 0 0,2 0 0,2 0-656,0 0 1,2 0-1,2 0 1,0 0 0,0 0 188,-7 0 1,-1 0-1,1 0 1,0 0 0,1 0-1,0 0 467,5 0 0,2 0 0,1 0 0,-1 0 0,-1 0 0,-3 0 0,-1 1 0,-2-1 0,-2 0 0,1 0 0,1-1 51,3-1 1,2-1-1,0-1 1,-2 0 0,-5 2-52,3 0 0,-5 2 0,-1-2 425,0-3 1,0-2 0,-4 3-426,3 3 0,-5 2 0,-1-1 0,-1 0 0,-5 0 3067,-19 0-3067,17 0 368,-23 0 1,0 0-1,0 0 1</inkml:trace>
  <inkml:trace contextRef="#ctx0" brushRef="#br0" timeOffset="30749">3528 7303 24575,'40'0'0,"-1"0"0,1 0 0,4 0 0,1 0 0,2 0 0,-4 0 0,3 0 0,1 0 0,1 0-656,-7 0 1,1 0-1,1 1 1,0-2 0,-1 1 310,1-3 1,0 0-1,0-1 1,0 0 0,1 2 344,4 1 0,1 1 0,0 1 0,0-2 0,-1-2 0,-4-3 0,0-3 0,-1 0 0,0 0 0,-1 3 0,6 3 0,-1 3 0,-1 0 0,1-3-23,0-6 0,1-2 0,-1 0 0,-3 3 23,0 5 0,-2 3 0,1-1 117,6-3 0,1-2 0,-2 0-117,-6-2 0,-1-1 0,0 3 0,0 3 0,0 3 0,0-3 0,1-9 0,-2-4 0,2 4 0,-2 9 0,1 3 0,1 0 0,7-5 0,0-2 0,0 3 0,-5 3 0,-1 1 0,0 1 0,1 0 0,0-1 0,-1-1-27,-7-4 1,-1-1-1,-2 1 27,7 3 0,0 0 0,-6-2 0,0-1 0,0-1 0,8-7 0,0 2 0,-8 9 0,1 2 0,0-4 0,0-8 0,0-3 0,-1 3 0,12 9 0,0 2 0,-11-4 0,0-1 0,-1 1 0,7 5 0,-2 0 0,4 0 0,1 0 0,-4 0 0,0 0 0,4 0 0,0 0 1176,-3 0 0,-1 0-1176,-5-1 0,0 2 696,4 7 0,-1 0-696,11-4 485,-8 2 1,0 4-486,0 13 52,0-20 1,0 0-53,0 21 0,3-24 0,-5 0 0,-33 0 0,33 0 0,-35 15 0,11-11 0,-15 12 0,0-16 0,0 16 0,0-13 0,0 13 0,0 8 0,0-18 0,0 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8:14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9913 13123 24575,'26'0'0,"-1"0"0,13 0 0,2 0 0,5 0 0,3 0-512,-9 0 0,2 0 0,0 0 512,-2 0 0,-1 0 0,1 0 0,4 0 0,1 0 0,0 0 0,3 0 0,0 0 0,0 0 0,-2 0 0,0 0 0,0 0 0,-6 0 0,0 0 0,1 0 0,-3 0 0,4 0 0,-2 0 0,1 0 0,5 0 0,1 0 0,0 0 0,-2 1 0,-1-1 0,1-1 0,1-3 0,0-1 0,0-1-384,-6 1 0,0 0 1,1 0-1,-1 0 384,-1 0 0,-1 1 0,1-1 0,0-1-78,6-1 1,0-2 0,1 0-1,-3 3 78,1 4 0,-3 2 0,0-2 0,-2-3 0,0-1 0,-4 2 0,-3 3 0,-3 2 680,9-1-680,-9 0 0,3 0 767,0 0 1,0 0-768,-3 0 0,1 0 583,8 0 0,1 0-583,-7 0 0,0 0 0,5 0 0,1 0 0,2 0 0,0 0 0,0 0 0,1 0 0,3 0 0,2 0 0,-1 0 0,2 0 0,-12 0 0,1 0 0,0 0-193,0 0 1,0 0-1,1 0 193,0 0 0,0 0 0,0 0 0,-1 0 0,1 0 0,-2 0-25,11 0 0,-1 0 25,-1 0 0,0 0 0,-7 0 0,0 0 0,-2 0 0,1 0 0,-2 0 0,6 0 0,-1 0 0,9 0 0,0 0 0,-7 0 0,-2 0 0,-1 0 0,-1 0 0,-5-1 0,0 2 0,8 6 0,-3 1 0,5-4 288,-10 4 0,-3 0-288,-9-8 52,13 0-52,-13 0 0,24 0 0,-16 7 0,-1 1 0,21-4 0,-10 5 0,1-2 0,-9-6 0,-1-2 0,3 0 0,0 2 0,7 7 0,-1 0 0,-9-6 0,1 0 0,10 6 0,0-1 0,-8-6 0,1-2 0,10 1 0,0 0 0,-5 0 0,1 0 0,6 0 0,0 0 0,-13 0 0,1 0 0,5 0 0,0 0 0,-9 0 0,1 0 0,10 0 0,0 0 0,-11 0 0,-1 0 0,11 0 0,-1 0 0,4 0 0,-5-1 0,2 2 0,-6 7 0,-1 0 0,4-6 0,2 0 0,6 6 0,1 0 0,0-7 0,0-2 0,1-1 0,0 4 0,-1 9 0,0 1 0,-10-9 0,1-3 0,-2 3 0,6 9 0,-1 0 0,9-12 0,0 0 0,-15 7 0,-2 1 0,-3-6 0,-1 0 0,17 14 0,-17-15 0,-1-2 0,22 1 0,-12-1 0,-1 2 0,13 14 0,-22-12 0,1-2 0,4 8 0,-1-2 0,12-7 0,-11 0 0,-1 0 0,6 0 0,0 0 0,8 0 0,-5 0 0,5 0 0,-8 0 0,0 0 0,-6 0 0,1 0 0,-2 0 0,1 0 0,2 0 0,1 0 0,6 0 0,-2 0 0,5 0 0,-4 0 0,1 0 0,-6 0 0,-2 0 0,-1 0 0,-1 0 0,3 0 0,-3 0 0,7 0 0,9 0 0,-7 0 0,6 0 0,-24 0 0,13 0 0,-13 0 0,10 0 0,1 0 0,11 0 0,-12 0 0,1 0 0,-4 0 0,-1 0 0,22 0 0,-20 0 0,-1 0 0,17 0 0,-8 0 0,1 0 0,-7 0 0,1 0 0,11 0 0,2 0 0,-12 0 0,-11 0 0,-1 0 0,21 0 0,-35 0 0,35 0 0,-36 0 0,27 0 0,-27 0 0,27 0 0,-27 0 0,12 0 0,-1 0 0,-11 0 0,36 0 0,-35 0 0,35 0 0,-36-16 0,27 12 0,-27-11 0,27 15 0,-27 0 0,12 0 0,0 0 0,-13 0 0,37 0 0,-34-16 0,33 12 0,-35-11 0,27 15 0,-27 0 0,12 0 0,-1 0 0,-11 0 0,12 0 0,-16 0 0,16 0 0,-13 0 0,37 0 0,-34 0 0,17 0 0,-7 0 0,-12 0 0,11 0 0,-15 0 0</inkml:trace>
  <inkml:trace contextRef="#ctx0" brushRef="#br0" timeOffset="4715">7549 11077 24575,'47'0'0,"1"0"0,-11 0 0,1 0 0,2 0 0,4 0 0,1 0 0,1 0-407,-5 0 1,1 0-1,1 0 1,4 0 406,-4 0 0,4 0 0,1 0 0,1 0 0,-1 0 0,-3 0-617,-1 0 1,-2 0-1,-1 0 1,1 0 0,3 0 616,-4 0 0,3 0 0,1 0 0,0 0 0,0 0 0,-3 0 0,-2 0 0,6 1 0,-4-1 0,-1 0 0,0-1 51,0-2 1,-1-1 0,-1-1 0,0 2-52,6 1 0,-1 2 0,-2-2-51,-5-3 0,-2-2 0,-1 3 51,11 3 0,-2 2 334,1-1 0,-2 0-334,-13 0 0,-1 0 1378,3 0 1,-3 0-1379,7 0 516,-6 0 0,1 0-516,11 0 98,-4-11 1,1-2-99,-6 12 0,-2-3 0,-1-16 0,-1 0 0,2 18 0,-1 0 0,-2-13 0,-3-1 0,0 12 0,23-12 0,-43 16 0,11-15 0,-15 11 0,0-12 0,-15 16 0,-5 0 0,-15-15 0,-1 11 0,19-16 0,-1 0 0,-25 15 0,24-15 0,1 0 0,-10 16 0,-3-11 0,27 15 0,-12-16 0,1 12 0,-5-12 0,-23 16 0,6-15 0,-6 11 0,7-28 0,7 30 0,0 1 0,3-15 0,-4 14 0,5 4 0,21-2 0,-11 0 0,15 0 0,0 0 0,15 16 0,-11-13 0,14 13 0,3 0 0,1-12 0,5 11 0,5-15 0,-13 16 0,1-12 0,11 27 0,-27-27 0,14 16 0,3 0 0,1-15 0,6 15 0,3 0 0,8-16 0,-10 11 0,1 1 0,7-12 0,6 11 0,-23-15 0,11 16 0,-27-12 0,12 12 0,-16-16 0,0 0 0,0 15 0,0-11 0,-16 36 0,12-35 0,-10 14 0,-3 2 0,-3-2 0,0 17 0,-19-17 0,33 12 0,-33-27 0,20 36 0,-17-19 0,19 7 0,-1 3 0,-3-11 0,-1-1 0,2 10 0,3 1 0,-11 7 0,13 6 0,-1-23 0,12-4 0,-12-16 0,16 0 0,0-16-820,0-4 1,0 1 0,0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7:22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3528 7602 24575,'-30'0'0,"55"0"0,21 0 0,-4 0 0,6 0 0,3 0-656,-8 0 1,3 0-1,1 0 1,2 0 0,-1 0 224,-6 0 1,1 0 0,-1 0-1,1 0 1,0 0 0,-1 0 430,8 0 0,-1 0 0,0 0 0,0 0 0,1 0 0,-8 0 0,1 0 0,-1 0 0,1 0 0,-1 0 0,1 0 0,7 0 0,0 0 0,0 0 0,-1 0 0,1 0 0,-2 1 0,0 0 0,0-1 0,-1 0 0,1-2 0,-2-1 0,0-2 0,-1-1 0,0 1 0,0 1-118,-2 2 0,0 2 0,0 0 1,-1-1-1,-1-2 118,7-5 0,-1-2 0,-1-1 0,1 1 0,1 2 0,0 1 0,0 1 0,-2-1 55,-5 2 1,0 0 0,-2-1 0,1 1-56,-2-1 0,-1-1 0,1 1 0,0 1 0,3 4 0,0 1 0,1 1 0,-4-1-52,2 0 0,-3 0 0,0 0 52,4 0 0,0 0 0,-3 0 0,-1 0 0,-4 0 1294,-6 0 0,-1 0-1294,0 0 0,-1 0 1017,1 0 1,1 0-1018,0 0 0,1 0 767,-2 0 1,1 0-768,6 0 0,0 0 111,-1 0 1,1 0-112,6 0 0,2 0 0,2-1 0,1 2 0,3 11 0,2 0 0,-3-10 0,0 2 0,-12 8 0,1 3 0,0-3 0,-1-10 0,2-3 0,-2 4 0,-3 8 0,-1 5 0,1-4 0,17-8 0,0-2 0,-4 10 0,-2-1 0,-9-9 0,-1-4 0,-1 1 0,-2 2 0,14 15 0,-23-12 0,19 12 0,-33-16 0,18 0 0,-9 0 0,-11 0 0,28 0 0,-5 0 0,2 0 0,3 0 0,17 0 0,-8 0 0,0 0 0,0 0 0,-11 0 0,-1 0 0,14 0 0,-21 0 0,17 0 0,-35 0 0,12 0 0,-16 0 0</inkml:trace>
  <inkml:trace contextRef="#ctx0" brushRef="#br0" timeOffset="9784">970 5027 24575,'0'45'0,"0"-19"0,0-1 0,0 12 0,0-5 0,0 3 0,0 4 0,0 2 0,0 5 0,0 0 0,0-4 0,0-3 0,0-9 0,0-1 0,0 14 0,0-6 0,0-12 0,0 1 0,0 0 0,0 1 0,1 0 0,-2 1 0,-10 5 0,-1 2 0,9 0 0,0 1 0,-9 4 0,0 0 0,11-7 0,2-1 0,-1 3 0,0-3 0,0-11 0,0 18 0,0-35 0,0 12 0</inkml:trace>
  <inkml:trace contextRef="#ctx0" brushRef="#br0" timeOffset="16133">22913 6632 24575,'35'0'0,"-1"0"0,1 0 0,2 0 0,3 0 0,2 0 0,1 0 0,-2 0 0,2 0 0,0 0 0,1 0 0,1 0-547,-4 0 1,1 0 0,0 0 0,0 0 0,1 0 0,0 0 67,2 0 1,0 0 0,1 0-1,0 0 1,-1 0 0,-2 0 478,3 0 0,-2 0 0,0 0 0,-2 0 0,-2 0 501,11 0 1,-3 0-1,-2 0-501,-8 0 0,-1 0 0,-6 0 1051,6 0-1051,-10 0 0,-11 0 0,0 0 0,-12 0 0,11 0 0</inkml:trace>
  <inkml:trace contextRef="#ctx0" brushRef="#br0" timeOffset="17616">19473 8343 24575,'33'0'0,"-1"0"0,-2 0 0,-1 0 0,14 0 0,-22 0 0,3 0 0,-24 0 0</inkml:trace>
  <inkml:trace contextRef="#ctx0" brushRef="#br0" timeOffset="19350">27023 8520 24575,'45'0'0,"-2"0"0,-23 0 0,19 0 0,-18 0 0,22 0 0,-14 0 0,1 0 0,2 0 0,1 0 0,-1-1 0,1 2 0,8 6 0,0 1 0,-8-7 0,-1 2 0,1 17 0,-2-1 0,12-13 0,-3 18 0,-35-24 0,19 0 0,-24 0 0,16 0 0,-12 0 0,27 0 0,-27 0 0,12 0 0,-16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7:55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3281 7549 24575,'35'0'0,"8"0"0,-6 0 0,-3 0 0,-1 0 0,8 0 0,-1 2 0,3-4 0,-11-5 0,0-1 0,0 6 0,1 0 0,8-6 0,0 0 0,-8 7 0,-1 2 0,8 1 0,0-4 0,-3-9 0,-3-1 0,-8 9 0,1 0 0,7-8 0,-2-2 0,10-2 0,-8 13 0,-2 0 0,-10-14 0,17 16 0,-19-16 0,-1 12 0,20-11 0,-33 15 0,33 0 0,-11 0 0,9 0 0,6 0 0,0 0 0,-5 0 0,5 0 0,0 0 0,-6 0 0,-4 0 0,1 0 0,7 0 0,-9 0 0,2 0 0,-3 0 0,-1 0 0,19 0 0,-20 0 0,1 0 0,0 0 0,-1 0 0,12 0 0,-8 0 0,1 0 0,3 0 0,-11 0 0,-1 0 0,-4 0 0,19 0 0,-37 0 0,29 0 0,-28 0 0,11 0 0,9 0 0,-18 15 0,33-11 0,-35 12 0,12-16 0,-16 0 0,0 0 0,15 0 0,-11 0 0,12 0 0,-16 0 0</inkml:trace>
  <inkml:trace contextRef="#ctx0" brushRef="#br0" timeOffset="2767">6544 7426 24575,'30'0'0,"1"0"0,10 0 0,4 0 0,-10 0 0,1 0 0,1 0-553,4 0 0,1 0 0,0 0 553,2 0 0,1 0 0,-2 0 0,-7 0 0,-1 0 0,1 0 0,5 0 0,-1 0 0,-1 0 220,3 0 1,0 0-221,-8 0 0,1 0 0,-2 0 0,8 0 0,-2 0 148,-6 0 1,-1 0-149,2 0 0,-1 0 0,-2 0 0,-1 0 0,19 0 422,-20 0 0,0 0-422,14 0 77,-21 0-77,17 0 0,-19 0 0,17 0 0,8 0 0,-3 0 0,2 0-566,2 0 1,5 0-1,-1 0 566,-12 0 0,0 0 0,0 0 0,-1 0 0,12 0 0,-1 0 0,0 0-236,2 0 0,0 0 0,-3 0 236,-9 0 0,-2 0 0,-2 0 0,9 0 0,-6 0 0,7 0 0,-29 0 0,-15 0 0</inkml:trace>
  <inkml:trace contextRef="#ctx0" brushRef="#br0" timeOffset="26066">15399 11042 24575,'45'0'0,"-6"0"0,4 0 0,-9 0 0,2 0 0,2 0-1001,8 0 1,3 0-1,1 0 1001,-8 0 0,0 0 0,2 0 0,2 0 0,0 0 0,3 0 0,0 0 0,0 0 0,-2 0 0,0 0 0,-1 0 0,0 0 0,1 0 0,-3 0 0,2 0 0,0 0 0,-1 0 0,-5 0 0,5 0 0,-4 0 0,-3 0 474,3 0 1,-2 0-475,-3 0 0,-5 0 0,-10 0 0,3 0 0</inkml:trace>
  <inkml:trace contextRef="#ctx0" brushRef="#br0" timeOffset="27466">20814 11536 24575,'49'0'0,"0"0"0,-4 0 0,5 0 0,3 0 0,-1 0 0,-10 0 0,0 0 0,1 0 0,0 0 0,0 0-404,4 0 0,0 0 0,1 0 1,-3 0-1,-4 0 404,3 0 0,-5 0 0,-3 0 325,1 0 0,-7 0-325,-8 0 333,17 0-333,-35 0 0,35 0 0,-18 0 1036,23 0-1036,-1 0 0,-6 0 0,6 0 0,-23 0 0,-5 0 0,-15 0 0,0 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8:28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26864 8484 24575,'41'0'0,"0"0"0,1 0 0,3 0 0,2 0 0,0 0 0,-10 0 0,0 0 0,1 0 0,1 0-531,3 0 0,1 0 0,-1 0 0,-1 0 531,4 0 0,-3 0 0,0 0 0,1 0 0,0 0 0,-3 0 329,1 0 1,-2 0-330,5 0 0,0 0 0,-10 0 0,1 0 0,0 0-27,1 0 0,0 0 0,0 0 27,1 0 0,-1 0 0,-1 0 0,6 0 0,-2 0 0,4 0 0,-3 0 1066,1 0-1066,0-11 0,0-1 18,0 6-18,2-18 115,-3 24 1,-35 0-1,19 0 1</inkml:trace>
  <inkml:trace contextRef="#ctx0" brushRef="#br0" timeOffset="2199">25523 10566 24575,'36'0'0,"7"0"0,-6 0 0,-5 0 0,3 0 0,-3 0 0,0 0 0,1 0 0,-1 0 0,0 0 0,-5 0 0,-8 0 0,-3 0 0,-16 0 0</inkml:trace>
  <inkml:trace contextRef="#ctx0" brushRef="#br0" timeOffset="3849">28822 10495 24575,'34'0'0,"1"0"0,-4 0 0,2 0 0,12 0 0,-4 0 0,1 0 0,-8 0 0,-6 0 0,-22 0 0,18 0 0,-9 0 0,-11 0 0,28 0 0,-4 0 0,2 0 0,3 0 0,3 0 0,2 0 0,3 0 0,0 0-150,-5 0 0,0 0 0,-1 0 150,1 0 0,0 0 0,0 0 0,5 0 0,0 0 0,-3 0 0,1 0 0,-2 0 0,3 0 0,-3 0 0,6 0 0,-24 0 0,-3 0 0,8 0 0,-19 0 450,19 0-450,-24 0 0,16 0 0,11 0 0,-5 0 0,1 16-820,-23-12 1,0 11 0,0-15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8:51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15275 10742 24575,'30'0'0,"-1"0"0,3 0 0,3 0 0,2 0 0,-1 0 0,1 0 0,2 0 0,2 0-656,-1 0 1,2 0-1,1 0 1,0 0 0,0 0 327,1 0 0,-1 0 0,0 0 0,0 0 0,0 0 328,-1 0 0,-1 0 0,0 0 0,0 0 0,-2 0 16,4 0 1,-1 0 0,-1 0 0,-1 0-17,12 0 0,-2 0 0,-5 0 535,0-1 0,-3 2-535,-5 3 0,1 3 0,-7-2 0,-6-1 0,3 4 0,-1-1 2458,-7-7-2458,-1 0 1294,20 0-1294,-33 0 28,18 0-28,-24 0 0,0 0 0,0 0 0</inkml:trace>
  <inkml:trace contextRef="#ctx0" brushRef="#br0" timeOffset="1748">14058 13511 8191,'0'-19'0,"16"3"3276,11 16-2383,1 0 1,5 0-894,10 0 0,2 0 0,-10 0 0,2 0 0,-1 0 800,0 0 0,0 0 1,0 0-801,4 0 0,1 0 0,-3 0 0,5 0 0,-1 0 888,1 0 1,0 0-889,-4 0 0,-2 0 3276,12 0-1638,-19 0 0,-1 0-1625,14 0 1,-21 0-1,1 0 1</inkml:trace>
  <inkml:trace contextRef="#ctx0" brushRef="#br0" timeOffset="3180">18009 13141 24575,'40'0'0,"-1"0"0,8 0 0,2 0 0,-14 0 0,1 0 0,1 0 0,-1 0 0,0 0 0,-1 0 0,11 0 0,-3 0 0,-11 0 0,-4 0 0,0 0 0,3 0 0,-27 0 0,12 0 0,-16 0 0,0 0 0,23 0 0,-17 0 0,18 0 0,-24 0 0</inkml:trace>
  <inkml:trace contextRef="#ctx0" brushRef="#br0" timeOffset="8531">21026 11324 24575,'29'0'0,"0"0"0,3 0 0,1 0 0,0 0 0,3 0 0,-1 0 0,11 0 0,0 0-619,-7 0 0,1 0 1,1 0 618,-1 0 0,1 0 0,1 0 0,3 0 0,0 0 0,0 0 0,3 0 0,0 0 0,-3 0 0,4 0 0,-6 0 119,-10 0 1,-7 0 0,-10 0 0,-16 0 0</inkml:trace>
  <inkml:trace contextRef="#ctx0" brushRef="#br0" timeOffset="10047">24765 10707 24575,'20'0'0,"11"0"0,12 0 0,-12 0 0,3 0 0,9 0 0,2 0 0,0 0 0,-2 0 0,-9 0 0,-3 0 0,12 0 0,-27 0 0,-16 0 0,15 0 0,-11 0 0,35 0 0,-17 0 0,5 0 0,5 0 0,-28 0 0,35 0 0,-18-11 0,3-2 0,17 9 0,6 2-668,-1-5 1,4-2 0,1 2 667,-11 5 0,1 2 0,0 1 0,2 0 0,5-1 0,1 0 0,0 0 0,-1 0 0,-6 0 0,-1 0 0,-1 0 0,-2 0 0,2 0 0,-1 0 0,-3 0 0,6 0 0,-7 0 0,-8 0 0,-11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9:05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20902 11042 8191,'-23'-29'0,"56"5"1638,-4 22 0,7 4-1517,2-2 1,8 0 0,3 0-1,2 0-121,-11 0 0,2 0 0,1 0 0,1 0 0,1 0 0,-1 0 80,5 0 1,0 0 0,1 0 0,0 0-1,-1 0 1,0 0-81,-2 0 0,1 0 0,-2 0 0,1 0 0,-2 0 0,-1 0 0,1 0 0,-2 0 0,0 0 0,-2 0 0,-2 0 660,14 1 0,-3 0 0,-6-3-660,-1-6 0,-5 0 1638,-2 7 0,-6-2 199,-8-12-608,2 15-1229,-24 0 0,0 0 0,0 0 0</inkml:trace>
  <inkml:trace contextRef="#ctx0" brushRef="#br0" timeOffset="1718">19897 12929 24575,'39'0'0,"0"0"0,9 0 0,0 0 0,-2 0 0,0 0 0,-11 0 0,1 0 0,-3 0 0,0 0 0,-1 0 0,2 0 0,-2 0 0,6 0 0,-11 0 0,-11 16 0,-16-12 0,0 12 0</inkml:trace>
  <inkml:trace contextRef="#ctx0" brushRef="#br0" timeOffset="2768">22366 12876 24575,'43'0'0,"-6"0"0,3 0 0,-3 0 0,2 0 0,-1 0 0,3 0 0,0 0 0,-5 0 0,1 0 0,-3 0 0,9 0 0,-1 0 0,2 0 0,-6 0 0,-16 0 0,1 0 0,-23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9:11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24342 12259 24575,'34'0'0,"1"0"0,0 0 0,4 0 0,2 0 0,2 0 0,-3 0 0,2 0 0,1 0 0,-1 0-874,8 0 0,-2 0 0,3 0 874,-9 0 0,3 0 0,-2 0 0,-3 0 0,-3 0 0,-4 0 0,-1 0 166,6 0 1,-5 0 0,-2 0 0,-31 0 0</inkml:trace>
  <inkml:trace contextRef="#ctx0" brushRef="#br0" timeOffset="1455">27446 12294 24575,'43'0'0,"-21"0"0,1 0 0,-46 0 0,1 0 0,-16 1 0,-6-2 0,3-6 0,-2-1-505,-3 6 1,-5 3 0,1-4 504,14-5 0,0-3 0,0 0 0,-1 2 0,-6 2 0,-2 2 0,0 1 0,3-2 0,-3-3 0,3-1 0,0 2-116,1 1 1,1 1-1,1 3 116,-6 2 0,4 2 0,13-1 0,-1 0 0,-12 0 0,0 0 0,-8 0 0,18 0 0,1 0 1485,-13 0-1485,23 0 375,-19 0-375,57 0 0,-36 0 0,42 0 0,-24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9:17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14940 24575,'48'0'0,"-1"0"0,1 0 0,-9 0 0,3 0 0,2 0 0,2 0 0,1 0 0,2 0 0,-8 0 0,0 0 0,2 0 0,1 0 0,1 0 0,1 0 0,1 0 0,1 0 0,0 0-274,-2 0 1,0 0 0,1 0 0,1 0 0,1 0 0,1 0 0,0 0 0,0 0 0,1 0 0,0 0 0,0 0 0,0 0 38,-3 0 1,0 0 0,0 0 0,1 0 0,0 0 0,0 0 0,1 0 0,-1 0 0,1 0 0,0 0 0,1 0 0,-1 0 0,1 0 0,-1 0 29,-3 0 0,0 0 0,0 0 0,1 0 1,0 0-1,0 0 0,0 0 0,0 0 0,0 0 1,0 0-1,1 0 0,-2 0 0,1 0 0,0 0 1,-1 0-1,0 0-30,4 0 1,0 0 0,-1 0 0,1 0 0,-1 0 0,1 0 0,-1 0 0,0 0 0,0 0 0,-1 0 0,1 0 0,-1 0 0,0 0 0,-1 0 138,2 0 0,-1 0 0,0 0 0,0 0 0,0 0 0,-1 0 0,0 0 1,0 0-1,-1 0 0,0 0 0,0 0 0,-2 0 0,1 0 96,5 0 0,-1 0 0,0 0 0,-1 0 0,0 0 0,-1 0 0,-1 0 0,0 0 0,-1 0 0,-1 0-131,2 0 1,0 0 0,-2 0-1,0 0 1,-1 0 0,0 0-1,-2 0 1,0 0 130,8 0 0,-1 0 0,-2 0 0,0 0 0,-3 0 0,-2 0 618,2 0 1,-2 0-1,-3 0 1,-4 0-619,11 0 0,-5 0 655,-10 0 0,-7 0 1,-19 0-1,19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9:40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12753 14975 24575,'42'0'0,"0"0"0,3 0 0,2 0 0,-7 0 0,2 0 0,0 0-378,-1 0 1,1 0-1,-2 0 378,-3 0 0,-1 0 0,-1 0 0,0 0 0,0 0 0,-1 0 185,7 0 1,-2 0-186,-2 2 0,-3-4 94,-7-5 0,-1-1-94,1 6 0,-3 0 0,-3-14 0,18 16 574,-35 0-574,28 0 0,-28 0 0,35 0 0,-33 0 0,33 0 0,-35 0 0,12 0 0,-16-23 0,0 17 0,23-18 0,-17 24 0,17 0 0,-7 0 0,4 0 0,23 0 0,-22 0 0,19 0 0,-36 0 0,11 0 0,-15 0 0,0 0 0</inkml:trace>
  <inkml:trace contextRef="#ctx0" brushRef="#br0" timeOffset="1684">14764 14940 24575,'34'0'0,"0"0"0,15 0 0,-8 0 0,1 0 0,-10 0 0,0 0 0,1 0 0,-1 0 0,-2 0 0,-1 0 0,14 0 0,-6 0 0,-4 0 0,1 0 0,7 0 0,-8 0 0,1 0 0,3 0 0,-10 0 0,5 0 0,-28 0 0,35-23 0,-18 17 0,22-18 0,1 24 0,-7 0 0,-12 1 0,1-2 0,0-6 0,1-1 0,7 5 0,2 2 0,5-8 0,-1 2 0,-8 6 0,0 2 0,9-1 0,1 0 0,-11 0 0,2 0 0,0 0 0,3 0 0,-1 0 0,11 0 0,0 0 0,3 0 0,-2 0 0,-10 0 0,-3 0 0,-7 0 0,-1 0 0,1 0 0,-3 0 0,-3 0 0,3 0 0,-24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7:59:51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14764 13335 24575,'-20'0'0,"4"0"0,1 0 0,-13-16 0,7 12 0,-3-11 0</inkml:trace>
  <inkml:trace contextRef="#ctx0" brushRef="#br0" timeOffset="2217">14093 13141 24575,'45'0'0,"-1"0"0,-10 0 0,0 0 0,2 0 0,-1 0 0,1 0 0,0 0 0,0 0 0,0 0 0,0 0 0,0 0 0,-1 0 0,-2 0 0,0 0 0,-1 0 0,-2 0 0,-2 0 0,16 0 0,-7 0 0,-10 0 0,12 0 0,-17 0 0,21 0 0,0 0 0,-6 0 0,-9 0 0,11 0 0,-17 0 0,21 0 0,-24 0 0,21 0 0,-19 0 0,22 0 0,-23 0 0,19 0 0,-17 0 0,3 0 0,1 0 0,-5 0 0,18 0 0,-35 0 0,12 0 0,-16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8:00:05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17674 15028 24575,'35'0'0,"-6"0"0,1 0 0,19 0 0,-18 0 0,-1 0 0,13 0 0,0 0 0,-21 0 0,17 0 0,-35 0 0,27 0 0,-3 0 0,9 0 0,-12 0 0,1 0 0,0 0 0,1 0 0,8 0 0,0 0 0,-6 0 0,-1 0 0,6 0 0,-1 0 0,4 0 0,-11 0 0,-1 0 0,12 0 0,-9 0 0,-13 0 0,-15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9:31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2910 6279 24575,'0'20'0,"0"-4"0,0 31 0,0-16 0,0 4 0,0 6 0,0 4 0,0 1-581,0 1 1,0 1-1,0 0 581,0-11 0,0 1 0,0 0 0,0 0 0,0 9 0,0 1 0,0-2-102,0-4 1,0-2 0,0 1 101,0 0 0,0 0 0,0-1 0,0-1 0,0 0 0,0-2 0,0 13 0,0 0 0,0-11 0,0 1 0,0-1 0,0-3 0,0 0 0,0 0 0,0 0 0,0 1 0,0 0 0,0 3 0,0 0 0,0-1-5,0 7 1,0-2 4,0 0 0,0 0 0,0 0 0,0-1 0,0-7 0,0 0 0,0 4 0,0-1 635,0-7 0,0-2-635,0-3 0,0-1 774,0 17-774,0-7 11,0-17-11,0 13 0,0-29 0,0 13 0,0-16 0</inkml:trace>
  <inkml:trace contextRef="#ctx0" brushRef="#br0" timeOffset="18666">3140 14940 24575,'0'31'0,"0"-1"0,0 1 0,0 1 0,0 6 0,0 2 0,0-4 0,0 1 0,0 1 0,0 2 0,1 6 0,-2 2-360,-4-10 1,-1 0 0,1 2 359,3-1 0,2 0 0,-2 2 0,-1-3 0,-2 1 0,0 0 0,2-2 0,2 4 0,2-2 0,-1 1 0,0-2 0,0 1 0,0-1 88,0 3 0,0-1 0,0-3-88,0-6 0,0-1 0,0 15 0,0 0 0,0-13 0,0-2 0,0-1 0,0-1 0,0 3 0,0-3 814,0 7-814,0 8 0,0-5 0,0 5 0,-23-8 0,17 0 0,-17-15 0,23-4 0,0-16 0</inkml:trace>
  <inkml:trace contextRef="#ctx0" brushRef="#br0" timeOffset="21834">4692 17268 24575,'35'0'0,"1"0"0,-12 0 0,2 0 0,13 0 0,1 0 0,-3 0 0,2 0 0,-1 0 0,2 0 0,0 0-349,10 0 1,0 0 348,-12 0 0,0 0 0,1 0 0,2 0 0,0 0 0,-1 0 0,-4 0 0,0 0 0,0 0 0,-1 0 0,1 0 0,-1 0 86,9 0 0,0 0-86,-2 0 0,2 0 0,-10 0 0,1 0 0,0 0-313,1 0 0,0 0 1,2 0 312,9 0 0,3-1 0,0 2 0,-5 4 0,0 1 0,0-1 0,2-3 0,0-2 0,0 2 0,-3 2 0,0 2 0,-1 0 0,1-1 0,0 1 0,0-2 0,-2-2 0,-1-1 0,1 0 0,2 4 0,-1 2 0,1-3 0,1-3 0,-1-1 0,-1-1 0,-6 1 0,-1 0 0,0 0-105,5 0 0,-1 0 0,-1 0 105,7-1 0,-2 2 0,-10 6 0,0 2 0,2-1 0,4-6 0,1-1 0,0 1-202,-2 6 0,0 1 0,2-2 202,7-5 0,2-3 0,-1 0 0,-2 1 0,0 0 0,0 0 0,-2 0 0,0 0 0,0 0 0,-6 0 0,0 0 0,0 0 0,-1 0 0,8 0 0,-2 0 0,1 0 0,-6 0 0,0 0 0,1 0 0,-1 0 0,-1 0 0,0 0 0,-1 0 0,1 0 0,2 0 0,0 0 0,0 0 0,-1 0 0,7 0 0,-1 0 0,-1 0-46,-2 0 1,-1 0 0,-2 0 45,6 0 0,-2 0 443,-4 0 0,0 0-443,1 0 0,-1 0 158,-3 0 1,0 0-159,7 0 0,0 0 581,-6 0 1,-1 0-582,-4 0 0,-1 0 77,-5 0 0,-1 0-77,18 0 0,-22 0 0,18 0 0,-35 0 0,28 0 0,-13 0 0,17 0 0,-7 0 0,0 0 0,13 0 0,-12 0 0,-2 0 0,-8 0 0,11 0 0,-27 0 0,12 0 0,-16 0 0,0 0 0</inkml:trace>
  <inkml:trace contextRef="#ctx0" brushRef="#br0" timeOffset="24084">5115 14993 24575,'20'0'0,"11"0"0,-27 0 0,28 0 0,-29 0 0,13 0 0,0 0 0,-12 0 0,11 0 0,-15 0 0,0 16 0,0-12 0,0 11 0,0-15 0</inkml:trace>
  <inkml:trace contextRef="#ctx0" brushRef="#br0" timeOffset="26633">9331 15946 24575,'35'0'0,"1"0"0,-7 0 0,0 0 0,12 0 0,-11 0 0,-1 0 0,7 0 0,-17 0 0,-3 0 0,7 0 0,-17 0 0,18 0 0</inkml:trace>
  <inkml:trace contextRef="#ctx0" brushRef="#br0" timeOffset="58401">3634 15064 24575,'43'0'0,"-6"0"0,6 0 0,-18-8 0,1 0 0,21 4 0,-20-12 0,-1 1 0,17 11 0,-18-4 0,1 0 0,21 8 0,-20 0 0,-1 0 0,17 0 0,-8 0 0,1 0 0,-7 2 0,0-4 0,13-21 0,-14 19 0,2 2 0,1-11 0,-3 2 0,13 11 0,-12 0 0,1 0 0,-4 0 0,-1 0 0,22 0 0,-21 0 0,1 0 0,3 0 0,-1 0 0,10 0 0,-12 0 0,-3 0 0,-4 0 0,19 0 0,-33 0 0,17 0 0,-23 0 0,0 0 0,-23 0 0,17 0 0,-18 0 0,9 24 0,11-18 0,-12 33 0,16-35 0,0 27 0,0-27 0,0 12 0,0-1 0,16-11 0,-12 12 0,11 0 0,9-13 0,-18 13 0,17-16 0,-23 0 0,16 0 0,-12 0 0,12 0 0,-16 0 0,15 0 0,-11 0 0,12 0 0,-1 0 0,-11 0 0,12 0 0,-16 0 0,16 0 0,-12 0 0,11 0 0,-15 0 0,0 0 0,24 0 0,-18 0 0,17 0 0,-23 0 0,16 0 0,-12 0 0,12 0 0,-16 0 0,15 0 0,5 0 0,15 0 0,-15 0 0,19 0 0,-33 0 0,17 0 0,-23 0 0</inkml:trace>
  <inkml:trace contextRef="#ctx0" brushRef="#br0" timeOffset="70949">5256 16916 24575,'45'0'0,"-16"0"0,1 0 0,1 0 0,1 0 0,11 0 0,2 0 0,0 0 0,0 0 0,-10 0 0,0 1 0,-1-2 0,12-7 0,-2 0 0,0 6 0,1 0 0,-11-2 0,0-2 0,-1 0 0,6-2 0,-1 1 0,9 5 0,0 0 0,-7-5 0,-2-2 0,-1 1 0,-1 0 0,3 6 0,0 1 0,1-8 0,-1 2 0,-3 6 0,0 2 0,7-1 0,0 0 0,-7 1 0,1-2 0,-4-6 0,2-2 0,-1 1 0,4 5 0,0 0 0,1-4 0,2-2 0,-3 2 0,1 6 0,-2 2 0,10-1 0,0 0 0,-7 0 0,-1 0 0,-3 0 0,0 0 0,3 1 0,1-2 0,-1-7 0,0 0 0,-2 6 0,-1 0 0,-5-6 0,0 1 0,-1 6 0,-1 2 0,-2-1 0,-1 0 0,21 0 0,-21 0 0,-1 0 0,18 0 0,-6 0 0,7 0 0,-19 0 0,0 0 0,22 0 0,-20 0 0,-1 0 0,4 0 0,-1 0 0,10 0 0,-10 0 0,1 0 0,-3 0 0,-1 0 0,5 0 0,1 0 0,0 0 0,-1 0 0,-4 0 0,-2 0 0,19 0 0,-25 0 0,13 0 0,-29 0 0,29 0 0,-5 0 0,10 0 0,7 0 0,-9 0 0,-11 0 0,3 0 0,4 0 0,1 0 0,2 0 0,4 0 0,-1 0 0,4 0 0,-1 0-215,-6 0 1,0 0 0,2 0 214,6 0 0,2 0 0,1 0 0,1-1 0,0 0 0,-1 3 0,-4 1 0,-2 3 0,1 0 0,-1 3 0,0 0 0,-2 1 0,11 0 0,-2 1 0,-5 1 0,-3 0 0,-9-3 0,-1-2 0,3-6 0,-4 1 0,-7 14 0,11-16 0,-27 0 643,35 0-643,-17 16 0,21-12 0,-17 3 0,-1 1 0,14 8 0,-2-14 0,1 0 0,3 14 0,-11-15 0,-1-2 0,-10 1 0,13 0 0,-28 0 0,11 0 0,9 15 0,-18-11 0,17 12 0,-23-16 0,16 0 0,-12 0 0,11 23 0,-15-17 0,0 18 0,0-24 0,0 0 0,0 0 0</inkml:trace>
  <inkml:trace contextRef="#ctx0" brushRef="#br0" timeOffset="79999">22225 11042 24575,'35'0'0,"-11"0"0,3 0 0,10 0 0,5 0 0,-2 0 0,4 0 0,3 0-820,-5 0 1,2 0 0,2 0 0,0 0 550,-5 0 0,1 0 0,1 0 1,1 0-1,0 0-40,-3 0 1,1 1 0,1 0 0,0-1 0,-1-1 0,0 0 308,3-3 0,-1-1 0,0 0 0,-1-1 0,0 2 0,0 3 0,0 0 0,0 1 0,-1-1 0,-3-1 395,11-5 1,-2-2 0,-5 1-396,3-1 0,-4 2 0,-3 6 0,-3-2 0,3-12 1036,-9 13 1,-1 4-1037,-8-2 2934,18 0-2934,-35 0 276,28 0-276,-28 0 0,43 0 0,-16 0 0,1 7 0,5 1 0,5-6 0,2 0 0,-7 6 0,2 0-221,4-6 0,3-3 0,-1 0 221,3 1 0,0 0 0,-4 0 0,3 0 0,-1 0 0,-6 0 0,-1 0 0,-3 0 0,8 0 0,-3 0 0,-2 0 0,-4 0 0,1 0 0,-1 0 0,0 0 0,8 0 0,-6 0 331,-8 0 1,1 0-332,1-1 0,1 2 0,3 10 0,2 2 0,-3-11 0,1-3 0,-2 5 0,6 16 0,-1 0 0,9-17 0,0-2 0,-7 6 0,-2 1 0,-1 1 0,-1-2 0,-5-5 0,0 0 0,7 6 0,-1 0 0,-9-8 0,1 0 0,13 7 0,2 1 0,-7-6 0,-1 0 0,3 6 0,0 0 0,-7-7 0,-1-2 0,4 1 0,-2 0 0,14 0 0,-11 0 0,-5 0 0,-27 0 0,27 0 0,-27 0 0,35 0 0,-33 0 0,20 0 0,3 0 0,-5 0 0,11 0 0,4 0 0,-10 0 0,-1 0 0,3 0 0,1 0 0,-7 0 0,1 0 0,3 0 0,0 0 0,13 0 0,-6 0 0,2 0 0,-7 0 0,1 0 0,3 0 0,2 0 0,6 0 0,0 0 0,-6 0 0,-1 0 0,3 0 0,0 0 0,1 0 0,-1 0 0,-2 1 0,-2-2 0,-3-7 0,-1 0 0,-4 7 0,-3-2 0,-4-12 0,-5 15 0,-15 0 0,0 0 0,0 0 0</inkml:trace>
  <inkml:trace contextRef="#ctx0" brushRef="#br0" timeOffset="85617">21749 6862 24575,'12'0'0,"19"0"0,10 0 0,6 0 0,-13 0 0,2 0 0,0 0-394,2 0 0,1 0 0,0 0 394,-1 0 0,0 0 0,1 0 0,2 0 0,0 0 0,-1 0 0,-4 0 0,-1 0 0,1 0 0,5 0 0,0 0 0,-1 0 0,-4 0 0,0 0 0,0 0 0,-1 0 0,1 0 0,-1 0 193,9 0 0,0 0-193,-2 0 0,2 0 0,1 0 0,4 0 0,0 0 0,-4 0 0,-1 0 0,2 0-294,-5 0 1,1 1 0,0-1 0,0-1 293,-3-4 0,1-2 0,-2 0 0,-2 2 0,13 2 0,-2 0 0,1-9 0,-2 1 0,-15 10 0,-3 2 559,9-1-559,-10 0 0,-11 0 0,-16 0 1410,16-16-1410,3 12 0,17-12 0,-8 8 0,2 1 0,-2-3 0,1 0 0,15 1 0,-2-2 0,-12-5 0,-3 1 0,5 13 0,-5 0 0,-7-13 0,-5 15 0,-15 0 0,0 0 0,0 15 0,0-11 0,0 12 0</inkml:trace>
  <inkml:trace contextRef="#ctx0" brushRef="#br0" timeOffset="90467">22454 8396 24575,'26'0'0,"-1"0"0,14 0 0,-10 0 0,1 0 0,-4 0 0,1 0 0,14 0 0,4 0 0,-3 0 0,3 0 0,0 0 0,-4 1 0,-1-1 0,2-1-137,-4-2 0,2-1 0,-1-1 0,-3 1 137,11 3 0,-2-1 0,-11-3 0,1-2 0,-2 3 0,4 4 0,-1 0 0,-5-8 0,0 0 0,7 6 0,-1 0 0,-9-6 0,1 1 0,10 5 0,0 4 0,-11-2 0,-1 0 274,10 0 0,0 0-274,-8 0 0,-1 0 0,4 0 0,-1 0 0,-1 0 0,-1 0 0,8 0 0,6 0 0,-23 0 0,11 0 0,-11 0 0,23 0 0,-6 0 0,6 0 0,-18 0 0,1 0 0,5 0 0,1 0 0,4 0 0,0 0 0,-4 0 0,-1 0 0,7 0 0,-2 0 0,6 0 0,-12 0 0,-2 0 0,-8 0 0,-4 0 0,-1 0 0,-11 0 0,12 0 0</inkml:trace>
  <inkml:trace contextRef="#ctx0" brushRef="#br0" timeOffset="107450">20249 9208 24575,'0'45'0,"0"-2"0,8-18 0,0 1 0,-4 21 0,4-20 0,0-1 0,-8 1 0,15 4 0,-11-11 0,12 15 0,0 8 0,-14-16 0,0-1 0,13 21 0,-15-22 0,0 1 0,8 4 0,0-1 0,-4 12 0,4-4 0,0 1 0,-8 9 0,0-21 0,0 1 0,0 16 0,23-24 0,-17 13 0,17-28 0,-23 27 0,0-27 0,0 35 0,0-17 0,0 21 0,0-24 0,0 13 0,0-13 0,0 17 0,0-17 0,0 20 0,0-33 0,0 34 0,16-21 0,-12 16 0,12 1 0,-16 7 0,0-22 0,0 19 0,0-21 0,0 1 0,0 11 0,0-27 0,0 12 0,0-1 0,0-11 0,0 12 0,0 8 0,0-19 0,0 35 0,0-36 0,0 27 0,0-27 0,0 11 0,0 1 0,0-12 0,0 27 0,0-27 0,0 36 0,0-35 0,0 35 0,0-36 0,0 11 0,15-15 0,-11 0 0,28 0 0,-28 0 0,27 0 0,-4 0 0,11 0 0,-11 0 0,4 0 0,-11 0 0,8 0 0,3 0 0,10 0 0,-4 0 0,0 0 0,3 0 0,-4 0 0,2 0 0,-10 0 0,1 0 0,9 0 0,2 0 0,0 0 0,-1 0 0,-2 0 0,-2 0 0,-3 0 0,-1 0 0,7 0 0,-2 0 0,6 0 0,-13 0 0,0 0 0,7 0 0,-7 0 0,1 0 0,11 0 0,-12 0 0,0 0 0,7 0 0,7 0 0,-6 0 0,6 16 0,-7-12 0,-17 12 0,12-16 0,-3 0 0,-7 0 0,19 0 0,-36 15 0,27-11 0,-27 12 0,27-16 0,-11 0 0,-1 0 0,21 0 0,-35 15 0,35-11 0,-36 12 0,27-16 0,-11 0 0,-1 0 0,13 0 0,-29 0 0,13 0 0,-16 0 0</inkml:trace>
  <inkml:trace contextRef="#ctx0" brushRef="#br0" timeOffset="110900">20197 9366 24575,'40'0'0,"0"0"0,-8 0 0,2 0 0,2 0 0,2 0 0,3 0 0,1 0 0,-1 0 0,-2 0 0,-1 0 0,1 0 0,0 0-484,7 0 1,1 0 0,-1 0-1,-2 0 484,-1 0 0,-3 0 0,-2 0 0,8 0 0,-4 0 312,-10 0 0,-1 0-312,-1 0 0,-1 0 319,8 0-319,-9 0 0,3 0 0,-1 0 0,3 0 0,10 0 0,2 0 0,0 0 0,0 0 0,-1 0 0,0 0 495,-4 0 1,-2 0-496,2 0 0,-1 0 0,-11 0 0,1 0 0,7 0 0,2 0 0,1 0 0,1 0 0,-3 0 0,2 0 0,-5 0 0,1 0 0,-2 0 0,4 0 0,-2 0 0,4 0 0,1 0 0,-1 0 0,0 0 0,-3 0 0,1 0 0,6 0 0,0 0 0,-6 0 0,-2 0 0,-3 0 0,-1 0 0,7 0 0,-1 0 0,-9 0 0,1 0 0,1 0 0,2 0 0,6 0 0,-1 0 0,4 0 0,-4 0 0,0 0 0,3 0 0,-11 0 0,0 0 0,9 0 0,-9 0 0,0 0 0,11 0 0,-3 0 0,0 0 0,4 0 0,-5 0 0,3 0 0,-8 0 0,0 0 0,5 0 0,1 0 0,2 0 0,0 0 0,1 0 0,-1 0 0,-3 1 0,0-2 0,7-6 0,0-1 0,-6 6 0,-1 0 0,-5-6 0,1 0 0,5 7 0,0 2 0,-9-1 0,1 0 0,9 0 0,2 0 0,8 0 0,-2 0 0,-7 0 0,-1 0 0,5 0 0,0 0 0,-8 0 0,-1 0 0,-3 0 0,0 0 0,1 0 0,-1 0 0,4 0 0,-1 0 0,13 0 0,-22 0 0,1 0 0,17 0 0,-6 0 0,-8 0 0,1 0 0,-3 0 0,1 0 0,10 0 0,2 0 0,-4 0 0,1 0 0,5 0 0,2 0 0,-1 0 0,2 0-156,-10 0 1,0 0 0,1 0 155,0 0 0,-1 0 0,2 0 0,3 0 0,2 0 0,-3 0 0,8 0 0,-2 0 0,-11 0 0,1 0 0,-2 0 0,12 0 0,-2 0 0,3 0 0,-1 0-21,-1 0 1,0 0 20,-1 0 0,0 0 0,-6 0 0,-1 0 0,-4 0 0,-2 0 0,-4 0 0,-1 0 0,5 0 0,-1 0 465,12 0-465,3 0 0,2 0 0,-13 0 0,1 0-218,6 0 1,4 0 0,-1 0 217,-8 0 0,-1 0 0,1 0 0,2 0 0,1 0 0,2 0 0,-2 0-411,7 0 1,0 0 0,0 0 410,-6 0 0,2 0 0,-1 0 0,-1 0 0,7-1 0,-1 1 0,-1 1 0,3 3 0,0 3 0,-3-2 0,3-4 0,-2 2 0,3 5 0,-2-1 0,-14-6 0,-2-2 0,-2 1 0,-3 0 650,18 0-650,-7 0 1275,-1 0-1275,-6 0 0,1 0 0,-2 0 0,1 0 0,1 0 0,2 0 0,5 0 0,1 0 0,-2 0 0,0 0 0,8 0 0,3 0 0,-13 0 0,1 0 0,-1 0 0,11 0 0,1 0 0,-12 0 0,1-1 0,-1 2 0,12 7 0,-1 0 0,-11-7 0,1-2 0,-1 5 0,13 15 0,-3 1 0,-7-17 0,-2 0 0,-4 9 0,-3-1 0,7-11 0,-15 0 0,-5 0 0,-15 0 0</inkml:trace>
  <inkml:trace contextRef="#ctx0" brushRef="#br0" timeOffset="142282">20638 15064 24575,'19'0'0,"28"0"0,0 0 0,-5 0 0,4 0 0,-11 0 0,0 0 0,1 0-264,0 0 1,0 0 0,0 0 263,5 0 0,0 0 0,-1 0 0,6 1 0,0-2 65,-12-4 0,2-1 0,-4 1-65,-3 3 0,-2 0 0,11-6 0,-1 0 0,2 8 0,-3 0 0,3 0 0,-11 0 0,0 0 297,3 0 1,1 0-298,6 0 0,-1 0 0,4 0 0,-12 0 0,1 0 0,5 0 0,-7 0 0,3 0 0,-4 1 0,2-2 0,4-3 0,2-2 0,-1 1 0,5 3 0,-1 0 0,8-6 0,2 0 0,0 9 0,-2-2 0,-8-10 0,0-1 0,1 9 0,2 3 0,-3-3 0,1-9 0,-2 0 0,-3 6 0,1 0 0,-2 2 0,4 3 0,-1-1 0,7-7 0,0 2 0,-7 6 0,1 2 0,2-1 0,0 0 0,-7 0 0,-1 0 0,-4 0 0,-1 0 0,17 0 0,-8 0 0,0 0 0,8 0 0,-5 0 0,-9-8 0,0 0 0,11 4 0,-12-4 0,2 1 0,-3 6 0,-1 2 0,5-1 0,1 0 0,6 0 0,2 0 0,4 0 0,1 0 0,-1 0 0,2 0 0,-12 0 0,1 0 0,0 0 0,0 0 0,1 0 0,-2 0 0,13 0 0,-1 0 0,-6 0 0,-2 0 0,-8 0 0,-1 0 0,-3 0 0,1 0 0,3 0 0,2 0 0,7 0 0,1 0 0,-4 0 0,0 0 0,7 0 0,1 0 0,-7 0 0,-2 0 0,-3 0 0,-1 0 0,-5 0 0,-1 0 0,18 0 0,-17 0 0,1 0 0,20 0 0,-14 0 0,0 0 0,14 0 0,-12 0 0,-1 0 0,13 0 0,-22-1 0,1 2 0,4 6 0,-1 1 0,12-4 0,-10 5 0,-3-2 0,-9-7 0,13 0 0,-5 0 0,10 0 0,7 0 0,-19 0 0,1 0 0,21 0 0,-21 0 0,0 0 0,18 0 0,-25 16 0,13-13 0,-29 13 0,13-16 0,-16 0 0,16 0 0,-12 0 0,11 0 0,-15 0 0,0 0 0,24 0 0,-18 24 0,17-18 0,-7 17 0,-12-23 0,12 0 0,-16 0 0,0 0 0,0 0 0</inkml:trace>
  <inkml:trace contextRef="#ctx0" brushRef="#br0" timeOffset="149299">20514 16140 24575,'35'-16'0,"-6"14"0,1 0 0,11-14 0,-11 15 0,-1 2 0,6-1 0,-6 0 0,1 0 0,11 0 0,-4-7 0,1-1 0,-7 6 0,0 0 0,5-6 0,1 0 0,2 7 0,0 2 0,7-1 0,2 0 0,-1 0 0,4 0 0,-2 0 0,-4 0 0,0 0 0,1 0-237,-6 0 1,2-1 0,-1 1-1,-2 1 237,3 4 0,-2 1 0,0-1 0,-1-4 0,0-1 0,-1 3-29,-4 6 1,-1 4-1,-1-4 29,16-6 0,-1-2 0,-8 7 0,0 0 0,-3-8 0,0 0 0,-2 0 0,1 0 0,-2 0 0,5 0 0,1 0 0,-1-1 0,2 0 0,-1 3 0,8 9 0,-2 1 0,-10-9 0,1-3 0,-1 3 0,0 4 0,0 3 0,-1-3 0,12-6 0,-2-2 0,1 0 0,-1 2 0,-5-1 0,0 0 470,0 0 1,0 0-471,-3 0 0,1 0 0,5 0 0,2 0 0,0-1 0,0 2-150,-9 3 1,0 2-1,1-1 150,-1-3 0,1-1 0,1 0-349,-1 2 0,3 1 0,0 1 0,0-1 349,7 1 0,0 1 0,1-2 0,-4-2 0,1-2 0,1 1 0,-3 0 0,5 4 0,-2 2 0,-1-3-20,-2-3 0,-1-1 0,-3-1 20,0 1 0,-3 0 0,-5 0 0,-2 0 0,8 0 500,-17 0-500,20 0 1429,-33 0-1429,18 0 67,-8 0-67,3 0 0,16 0 0,1 0 0,7 0 0,-6 0 0,6 0 0,-8 0 0,-15 0 0,11 0 0,-27 0 0,36 0 0,-35 0 0,35 0 0,-21 0 0,17 0 0,-1 0 0,-16 0 0,13 0 0,-28 0 0,11 0 0,9 0 0,-18 0 0,17 0 0,-7 0 0,4 0 0,15 0 0,0 0 0,-15 0 0,19 0 0,-33 0 0,33 0 0,-19 0 0,-1 0 0,-3 0 0,-16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8:00:16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20144 13053 24575,'41'0'0,"0"0"0,-9 0 0,2 0 0,2 0 0,1 0 0,3 0 0,0 0 0,2 0-820,1 0 1,1 0 0,0 0 0,1 0 630,3 0 1,1 0-1,-1 0 1,1 0 188,-2 0 0,1 0 0,-1 0 0,-1 0 0,-3 0 0,0 0 0,-1 0 0,-1 0 415,5 0 1,-1 0-1,-5 0-415,-5 0 0,-5 0 0,9 0 0,-39 0 0</inkml:trace>
  <inkml:trace contextRef="#ctx0" brushRef="#br0" timeOffset="1000">22913 12929 24575,'0'0'0</inkml:trace>
  <inkml:trace contextRef="#ctx0" brushRef="#br0" timeOffset="1501">22913 12929 24575,'-20'0'0,"5"0"0</inkml:trace>
  <inkml:trace contextRef="#ctx0" brushRef="#br0" timeOffset="3051">20514 11077 24575,'45'0'0,"-6"0"0,4 0 0,-9 0 0,2 0 0,2 0-820,2 0 1,2 0 0,2 0 0,-1 0 782,0 0 0,-1 0 0,1 0 0,1 0 37,3 0 0,2 0 0,-1 0 0,-2 0 0,-4 0 0,-2 0 0,0 0 0,-1 0 0,-1 0 0,1 0 0,-2 0 0,0 0 293,6 0 0,-2 0 0,-2 0-293,7 0 0,-3 0 302,-12 0 1,-2 0-303,15 0 0,-1 0 0,-6 0 1777,-10 16-1777,5-12 41,-28 12 0,11-16 0,-15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8:00:28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16245 2946 24575,'20'0'0,"19"0"0,-17 0 0,5 0 0,-11 0 0,-16 0 0,16 0 0,-13 0 0,13 0 0,8 0 0,-18 0 0,33 0 0,-35 0 0,27 0 0,-27 0 0,12 0 0,-16 0 0,0 0 0,-16 0 0,-4 0 0,-8 0 0,-2 0 0,-12 0 0,9 0 0,0 0 0,-4 0 0,10 0 0,3 0 0,2 0 0,-17 0 0,35 0 0,-27 0 0,27 0 0,-12 0 0,16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8:00:41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26053 6932 24575,'-36'35'0,"8"1"0,-2 3 0,-3-6 0,1 2-905,10 2 1,1 4 0,-1 1 904,2-10 0,-1 1 0,0 0 0,1 0 0,-3 10 0,2 0 0,0 1 0,5-8 0,1 2 0,-1-1 0,-1-1 0,-11 6 0,-2-2 0,5 1 0,10 0 0,3 0 0,-2 1 0,-7-2 0,-4 1 0,4 1 0,10-6 0,3 2 0,0-1 0,-2-1 0,-4 3 0,0-3 0,-1 3 0,0 7 0,1 3 0,0-1 0,1-7 0,1 0 0,0 0 0,-2 4 0,0 0 0,-1 0 0,1-9 0,-1-1 0,-1 1 0,2-1 0,-2 9 0,0 1 0,-1-3 157,-4-5 0,-1-2 0,4 1-157,3 13 0,3-2 268,-4-11 0,0-2-268,4 2 0,-3-3 0,-14-6 0,-3 1 0,8 10 0,-1 0 0,-2-16 0,-3-3 0,5 5-194,9 10 1,6 6-1,-5-4 194,-11-9 0,-3-3 0,1 3 0,6 13 0,2 5 0,-2-5 0,-4-10 0,-2-4 0,1 3 0,2 9 0,2 3 0,1-1 0,3-4 0,1 0 0,2 0 0,0 0 0,1-1 0,3 2 0,4 2 0,3 2 0,-2-2 0,-5-3 0,-3 0 0,3 0 0,3 7 0,3 1 0,-1 1 0,-1-4 0,-1 1 0,-1 0 63,0-6 0,-1 1 0,0 1 0,4-2-63,4 6 0,3 0 0,-3 1 0,-5-3 0,-4 1 0,1 0 0,3 0 0,4 7 0,4 0 0,0 1-390,-4-3 1,0 2 0,-1 1-1,2-2 390,2-3 0,1-1 0,1-1 0,-1 2 0,0 1 0,-1 2 0,1-1 0,1 0 0,1-2 0,1 0 0,1-1 0,3 0 0,1-2 0,2-1 0,1 0 0,3 0 0,3 4 0,3 0 0,1 0 0,1-2 0,-1-4 0,1-1 0,1-2 0,3 0 0,1-4 0,2-2 0,2 1 0,-1-1 0,-4-1 0,-1 4 0,-4-1 0,0 0 0,2-1-138,4-2 1,2 0 0,-1-2 0,-2 0 137,-1 1 0,-3 0 0,0-1 261,5 9 0,1-3-261,-1-14 0,-1 1 497,-12 6 1,-1 1-498,8-7 0,-3-1 1959,-12 25-1959,14-13 0,-1-1 666,-15 12-666,10-7 0,4-1 0,9 4 0,-9-12 0,1 1 0,7 0 0,-1 1 0,-6 0 0,-1 1 0,3-2 0,2 1 0,6 7 0,0-2 0,-9-11 0,2 0 0,3 0 0,4 2 0,-1-1 0,3 5 0,3-1-245,-2-7 1,4-1 0,-1 0 244,1 0 0,-1-1 0,2 1-417,-2-2 1,2 1-1,1 0 1,-1 0 416,-1-1 0,0-1 0,0 1 0,1 1 0,6 2 0,1 1 0,0 1 0,0 0 0,-4 0 0,0 2 0,0-1 0,0-2 0,4-2 0,0-3 0,0 1 0,-1-1 0,-6 1 0,-2 1 0,1-2 0,1-2 0,3-4 0,1-2 0,0-2 0,0 2 0,-3 1 0,-1 1 0,0-1 0,1-2 0,2-3 0,0-3 0,0 0 0,1 1 0,3 2 0,0 2 0,0 0 0,-1-2 0,5-2 0,0-2 0,1 1 0,-7 0 0,1 0 0,0 0 0,-1 0 0,7 0 0,-2 1 0,2-2 0,-6-1 0,2-1 0,-1-2 0,-1-1 0,-6-3 0,-2-1 0,1-2 0,1 0 0,8-2 0,3-1 0,0-1 0,-3-4-535,-7-4 1,-2-3 0,0-1 0,3 3 534,-1 7 0,4 2 0,1 1 0,-1-1 0,-1-3 0,-3-4 0,-1-3 0,0-2 0,0 2 0,2 4 0,-1 4 0,2 3 0,0 1 0,-1-1 0,0-2 0,-2-3 0,0-3 0,0 0 0,-1 0 0,1 2 0,7 0 0,0 2 0,0 0 0,-2-2-307,-4 0 0,-2-2 0,-1 1 0,1 0 307,2 2 0,0 0 0,-1 1 0,-3-2 0,4-7 0,-2-2 0,-2 1-18,-1 3 1,-1-1 0,-1 0 17,-1-2 0,-2-1 0,0 1 0,0 2 0,-1 1 0,-1-2 0,-4 0 0,-1 0 0,0-2 0,2-1 0,0-2 0,-2 1 0,-3 2 0,-1 0 0,1-2 0,4-7 0,2-2 0,1 1 0,0 4 0,3 1 0,-1-1 14,-5 6 0,1-1 1,-1 0-1,-1-1-14,0-3 0,-1-2 0,-1 0 0,1-1 0,2 0 0,0 1 0,0-2 0,-1 0 0,0-2 0,-1-1 0,0 0 0,-1-1 0,-2-1 0,-1 0 0,0 0 0,0 1 0,1 3 0,1 0 0,-1 0 0,-3 0 0,-2-3 0,-3-1 0,-1 0 0,1 0 0,1 0 0,1 1 0,0-1 0,0-1-110,0-2 1,0-1 0,0-1-1,-1-1 110,-2 3 0,-1-2 0,0 0 0,0 0 0,1 0 0,2 1 0,0 2 0,1-1 0,0 0 0,-2-2-280,-2 1 0,0-1 0,-2-1 0,1 0 0,0 1 0,0 1 280,1 4 0,1 2 0,0 1 0,-1-1 0,0 0 0,-1 0 0,-1-3 0,-2 0 0,-1 0 0,1-1 0,0 1 0,1 0-265,2 2 0,1 1 0,0-1 0,1 1 0,-2 0 0,-1 0 265,-2-8 0,-3 0 0,0 0 0,0 0 0,3 1 0,3 0 0,3 1 0,1 0 0,-2 0 0,-2 2-79,-3 4 1,-3 1-1,0 1 1,0-1-1,1 1 79,2-2 0,0 1 0,1 0 0,0 0 0,-2 0 0,-1-6 0,0 0 0,-2 0 0,0 0 0,-1 5 0,0 0 0,-1 0 0,-1-1 0,-1 0-38,-1-2 1,-2 0-1,0-1 1,-2 0-1,-1 1 38,0 5 0,-1 1 0,-1-1 0,-1 1 0,0-1 0,-2-1-114,-1 1 0,0-1 0,-1 0 0,-1 0 0,-1-1 0,0 0 1,-1 1 113,2 1 0,-2 0 0,1 0 0,-2 0 0,1-1 0,-1 1 0,0 0 0,1 1 0,-3-4 0,0-1 0,0 2 0,-1-1 0,1 0 0,-2 1 0,0-1 0,2 4 0,-1 0 0,-1-1 0,-1 0 0,1 1 0,0 1 0,0 0 0,1 2-17,-4-6 1,0 2-1,1 1 1,0 0-1,-1 2 1,-1 0 16,0 3 0,0-1 0,-2 2 0,1 1 0,0 0 0,1 2 53,-1 0 1,1 1-1,0 1 1,0 2-1,0 0-53,-5-2 0,0 2 0,0 1 0,1 2 403,-7 0 0,0 2 0,-1 1-403,-1-2 0,-1 2 0,0 1 0,2 3 0,1 1 0,-1 3 0,-2 3 0,-1 4 0,2-1 1092,6 0 0,2 0 0,-1 2-998,-12 4 0,0 0-94,5 0 0,0 0 0,3 0 0,0 0 0,-4 0 0,0 0 0,4 0 0,-1 0 0,6 4 0,-2 2 0,0 0 533,-2 0 1,1 0-1,-3 2-533,0 1 0,-2 3 0,-2-1 0,0 0-263,5-3 1,0-2 0,0 1-1,-2 0 1,0 2 262,1 1 0,-1 1 0,-1 1 0,0 0 0,0 0 0,0-2 0,1-2 0,0-2 0,-1-1 0,1 1 0,0 1 0,0 2 0,-1 2 0,0 3 0,0 0 0,0 1 0,1 0 0,1-2-224,-2 0 1,0 0-1,1-1 1,0 1 0,1 1 223,0 2 0,0 2 0,1 0 0,1 0 0,0 0 0,-7 2 0,2-1 0,-1 1 0,1 1 0,9-1 0,0 1 0,0 0 0,0 0 0,-1-2 0,-2-1 0,0-2 0,-1 0 0,0 0 0,3 3-185,-5 6 0,2 2 0,1 0 0,-1-2 185,3-8 0,-1-1 0,2-1 0,2 1 360,-2 6 1,3 1-1,5-1-360,6-3 0,5-1 681,-8 9 0,24-11 0,0-16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8:00:53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19509 8343 24575,'-36'0'0,"-7"0"0,22 0 0,-19-15 0,37 11 0,-37-12 0,34 16 0,-17 0 0,23 0 0,-16 0 0,12 0 0,-11 0 0,15 0 0</inkml:trace>
  <inkml:trace contextRef="#ctx0" brushRef="#br0" timeOffset="1701">27146 8520 24575,'30'0'0,"9"0"0,-20 0 0,25 0 0,-7 0 0,-12 0 0,1 0 0,11 0 0,6 0 0,0 0 0,-21 0 0,17 0 0,-35 0 0,12 0 0,7 0 0,14 0 0,3 0 0,7 0 0,-8 0 0,3 0 0,0 0-215,-4 0 1,0 0 0,0 0 214,3 0 0,0 0 0,-4 0 0,0 0 0,-3 0 0,-6 0 0,-3 0 0,2 0 0,-11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8:02:42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13212 16916 24575,'36'0'0,"0"0"0,3 0 0,-2 0 0,-9 0 0,-1 0 0,9 0 0,-3 0 0,-2 0 0,-1 0 0,-5 0 0,-19 0 0,18 0 0,-9 0 0,13 0 0,9 0 0,6 0 0,-14 0 0,1 0 0,19 0 0,-19 0 0,1 0 0,12 0 0,-24 0 0,-3 0 0</inkml:trace>
  <inkml:trace contextRef="#ctx0" brushRef="#br0" timeOffset="1462">14764 16916 24575,'45'0'0,"-12"0"0,0 0 0,9 0 0,-9 0 0,0 0 0,4 0 0,-3 0 0,-1 0 0,8 0 0,-1 0 0,3 0 0,-12 0 0,2 0 0,0 0 0,3 0 0,-1 0 0,11 0 0,0 0 0,2 0 0,0 0 0,-4 0 0,-1 0 0,-10 0 0,-2 0 0,1 0 0,-3 0 0,-2 0 0,-11 0 0</inkml:trace>
  <inkml:trace contextRef="#ctx0" brushRef="#br0" timeOffset="2884">17709 15064 24575,'30'0'0,"-1"0"0,10 0 0,3 0 0,3 0 0,2 0 0,-12 0 0,1 0 0,-3 0 0,1 0 0,-4 0 0,13 0 0,-3 0 0,-35 0 0,19 0 0,-24 0 0,0 0 0,0 0 0</inkml:trace>
  <inkml:trace contextRef="#ctx0" brushRef="#br0" timeOffset="4052">19473 15064 24575,'30'0'0,"-1"0"0,12 0 0,-6 0 0,-3 0 0,-11 0 0,19 0 0,-36 0 0,35 0 0,-33 0 0,17 0 0,-7 0 0,-12 0 0,27 0 0,12 0 0,-2 0 0,-7 0 0,-1 0 0,4 0 0,-10 0 0,-3 0 0,-2 0 0,1 0 0,-7 0-820,-12 0 1,12 0 0,-16 0 0</inkml:trace>
  <inkml:trace contextRef="#ctx0" brushRef="#br0" timeOffset="5167">21908 15099 24575,'0'0'0</inkml:trace>
  <inkml:trace contextRef="#ctx0" brushRef="#br0" timeOffset="8017">24642 14429 24575,'29'0'0,"0"0"0,12 0 0,-11 0 0,-1 0 0,14 0 0,-5 0 0,-11 0 0,-11 0 0,-16 0 0,23 0 0,-17 0 0,18 0 0</inkml:trace>
  <inkml:trace contextRef="#ctx0" brushRef="#br0" timeOffset="9467">26652 14552 24575,'20'0'0,"-4"0"0,7 0 0,-1 0 0,5 0 0,5 0 0,-5 0 0,-5 0 0,17 0 0,-35 0 0,11 0 0,1 0 0,-12 0 0,35 0 0,-33 0 0,33 0 0,-35 0 0,35 0 0,-17 0 0,21 0 0,-23 0 0,19 0 0,-33 0 0,17 0 0</inkml:trace>
  <inkml:trace contextRef="#ctx0" brushRef="#br0" timeOffset="12100">29369 12753 24575,'0'29'0,"0"-5"0,0-24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8:03:08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882 4692 24575,'0'34'0,"0"1"0,0 7 0,0 4 0,0 0 0,0 4 0,0 1-1093,0-3 1,0 1 0,0 3 988,0-13 1,0 2-1,0 2 1,0-1-1,0-2 104,0 5 0,0-3 0,0 1 0,0 0 0,0 3 0,0 1 0,0-1 0,0-1-122,0-6 0,0-2 0,0 0 0,0 1 122,0 3 0,0 0 0,0 0 0,0-1 0,0 4 0,0-2 0,0 1 107,0 6 1,0 1 0,0-2-108,0-11 0,0-2 0,0 1 0,0 4 0,0 2 0,0-5 0,0-2 0,0-1 0,0 17 0,0-4 1782,0-6-1782,0-6 0,0-3 1396,0-11-1396,0 19 782,0-13-782,0-5 0,0 17 0,0-20 0,0 24 0,0-5 0,0-5 0,0 0 0,0 9 0,0-9 0,0 0 0,0 4 0,0 7 0,0-1 0,0-22 0,0 18 0,0-35 0,0 12 0,16-16 0,-12 0 0,11 0 0,9 0 0,-18 0 0,33 0 0,-20 0 0,8 0 0,5 0 0,6 0 0,5 0 0,-3 0 0,5 0 0,1 0-543,-6 0 1,2 0 0,1 0 0,0 0 542,5 0 0,0 0 0,2 0 0,0 0-656,-3 0 1,1 0-1,1 0 1,1 0 0,-1 0 621,-6 0 1,-1 0 0,1 0 0,0 0-1,1 0 1,0 0 33,4 0 0,0 0 0,2 0 0,-1 0 0,0 0 0,-1 0 0,-1 0 0,-1 1 0,1-1 0,-1 0 0,-1 0 0,1-1-315,-3-1 1,0-1 0,-1 0-1,1 0 1,-1 0 0,-1 1 314,6 1 0,-1 1 0,0-1 0,-1 1 0,-1-2 0,4-1 0,-1-2 0,-1 1 0,1 1 0,1 2 0,0 1 0,-1 0 0,0 1-218,-6-1 0,-1 0 1,0 0-1,0 0 218,-2 0 0,-1 0 0,1 0 0,0 0 0,2 0 0,2 0 0,-1 0 0,-2 0 0,5 0 0,-2 1 0,2-2 0,-3-4 0,2-2 0,1 0 0,-2 2 0,7 3 0,-2 1 0,2-2 0,-6-1 0,1-3 0,1 1 0,-2 0 0,6 0 0,-1 0 0,0 2 0,1 3 0,1 1 0,-2-3 0,-6-6 0,-2-4 0,1 4 267,0 7 0,0 3 1,0-4-268,1-9 0,-1-3 0,0 3 0,-5 8 0,0 4 0,0-2 0,3-5 0,2-2 0,-2 1 0,-2 2 0,-2 1 0,1 1 0,0 2 0,0 1 0,0 0 0,4-4 0,0-2 0,-1 3 0,-3 3 0,-1 1 0,2 1 0,11 0 0,2 0 0,-1-3 0,-5-5 0,-2-2 0,2 2 0,5 5 0,1 2 0,-2-4 0,-11-8 0,-2-4 0,0 4 0,6 9 0,0 4 0,-3-2 1509,-3-7 0,-2 0-1509,17-1 0,-2 2 1158,-14 5 1,-3 0-1159,1-6 0,1 1 656,8 5 1,0 4-657,-8-2 0,-1 0 476,0 0 1,1 0-477,8 0 0,0 0 0,-9 0 0,1 0 0,6 0 0,2 0 0,2 0 0,0 0 0,-3 0 0,0 0 0,4 0 0,1 0 0,-1 0 0,0 0 0,-4 0 0,0 0 0,3 0 0,0 0 0,-2 0 0,-1 0 0,-8 0 0,0 0 0,10 0 0,-1 0 0,-9-1 0,0 2 0,2 3 0,1 2 0,0-1-231,11-3 1,0 0 230,-6 6 0,1 4 0,-2 0 0,3 1 0,0 1 0,-1-2 0,3 1 0,-3-1 0,-1 2 0,-2 0 0,-7-1 0,1 2 0,-1-4 0,8-8 0,-1 0 0,-6 9 0,0-1 0,4-10 0,-1-2 0,-9 9 0,1 0 0,7-6 0,-2 0 461,10 14-461,-1-15 0,0-2 0,0 1 0,2 0 0,-4 0 0,-33-16 0,18 12 0,-24-12 0,0-23 0,0 9 0,0-5 0,0 2 0,0-3 0,0-2-572,0 0 0,0-3 1,0-1-1,0 0 572,0-6 0,0 0 0,0-2 0,0 0 0,0 7 0,0 0 0,0-1 0,0 0 0,0 0 0,0-1 0,0-2 0,0 1 0,0 1 0,0 1 0,0-2 0,0 1 0,0 1 0,0 1-132,0 2 0,2 1 0,-2 1 0,-2 2 132,-5-1 0,-2 3 0,1 0 0,6 0 0,2 0 0,-4 3 0,-7-1 0,-1 1 0,3-6 0,2 0 0,5 11 0,0-1 0,-6-10 0,1 0 1110,6 6 1,2-1-1111,-9-10 0,0 0 297,6 14 0,0 1-297,-6-6 0,0 1 0,8-4 0,-11 12 0,-1-1 0,6-11 0,-18 9 0,24 13 0,0 15 0,-39 0 0,-2 0 0,11 0 0,-6 0 0,0 0-684,-3 0 0,-2 0 0,-2 0 684,0 0 0,-2 0 0,-3 0 0,-1 0-547,10 0 1,-2 0 0,-2 0 0,0 0 0,-1 0 0,0 0 424,0 0 1,0 0 0,-1 0 0,-1 0 0,-1 0 0,1 0 0,-2 0-289,2 0 0,0 0 1,-2 0-1,1 1 1,-1-1-1,-1 0 0,1 0 1,0-1 367,4 0 1,0-1 0,0 0 0,-1 0 0,1 0 0,0 0 0,-1 0 0,0 0 0,0 1-283,-1 0 0,-1 1 0,0-1 0,0 1 0,0 0 0,0 0 1,0 0-1,0-1 0,1 0 324,1 0 0,0-1 0,-1 0 0,2 0 0,-1 0 0,0 0 0,1 0 0,1 1 0,0 0 0,-7 0 0,0 1 0,1 0 0,0 0 0,1 0 0,0 0 0,1 1-56,-4-1 1,0 0 0,1 0 0,1 0-1,2 0 1,1 0 55,3 0 0,1 1 0,2-1 0,1 0 0,-1-1 394,-9-4 0,0-2 0,1 0 0,4 2-394,2 3 0,3 1 0,-2-2 0,4-2 0,-2-2 0,1 0 0,4 3 1471,-6 3 0,1 2-1471,3-6 0,-2-1 0,2 1 0,-5 4 0,2-2 1638,7-13 0,-1 1-1031,-8 12 1,0 2 714,9-6 1,-1-2-1323,-10-3 0,-2 1 0,5 8 0,0 0 0,-3-9 0,0 0 0,2 12 0,1 0 0,-4-7 0,0-2 595,3 9 0,2-3-595,2-17 0,3 0 113,7 17 1,1 0-114,-17-20 0,14 14 0,-1 2 0,-19 3 0,19-3 0,0-1 0,-4-1 0,1 2 0,5 6 0,-1-2 0,-14-16 0,0-1 0,10 16 0,1 2 0,-6-9 0,0-2 0,2 4 0,1 3 0,3 4 0,-1 0 0,-5-6 0,0 0 0,3 7 0,-1 2 0,-4-1 0,0 0 0,7 0 0,1 0 0,-2 0 0,2 0 0,-5 0 0,3 0 0,1 0 0,-8 0 0,11 0 0,1 0 0,-14 0 0,6 0 0,12 0 0,-1 0 0,0 0 0,-1 0 0,-7 0 0,-3 0 0,-10 0 0,-2 0-481,15 0 1,-2 0-1,-2 0 481,0 0 0,-3-1 0,-1 1 0,1 1 0,2 2 0,0 2 0,1-1 0,-3 0-390,1-3 1,-2-1 0,-1-1 0,1 2 0,1 2 389,-3 5 0,1 3 0,0 1 0,1-4 0,0-5 0,-1-3 0,1 0 0,2 3-221,-8 9 0,2 4 0,1-5 221,8-8 0,1-3 0,1 1 0,-11 6 0,4 2 0,9-1 0,5-1 1244,1-3-1244,-5 12 2012,28-16-2012,-11 0 795,15 0-795,-24 0 0,18 0 0,-17 0 0,23 0 0,-16 23 0,-11-17 0,-10 18 0,-7-24 0,1 16 0,6-13 0,-6 13 0,0-16 0,21 0 0,-17 0 0,35-16 0,4-11 0,4 5 0,12-1 0</inkml:trace>
  <inkml:trace contextRef="#ctx0" brushRef="#br0" timeOffset="4934">14429 9560 24575,'0'35'0,"0"-1"0,0 9 0,0 2 0,0-11 0,0 2 0,0 2-820,0 0 1,0 2 0,0 2 0,0 1 615,0 2 0,0 1 1,0 1-1,0 3-220,0-10 0,0 2 0,0 1 0,0 0 1,0 1-1,0-2 424,0 1 0,0-2 0,0 1 0,0 0 0,0 1 0,0-1 0,0 3 0,0 0 0,0 1 0,0-1 0,0 0 0,0 0 0,0 5 0,0-1 0,0 0 0,0 0 0,0 1 0,0-8 0,0 0 0,0 1 0,0 0 0,0-1 0,0 0 0,0 8 0,0 0 0,0 0 0,0-1 0,0 1 0,0-7 0,0 0 0,1-1 0,-1 1 0,0-1 0,-1 0-92,-2 5 1,0 0-1,-1-1 1,1 0-1,0-1 92,2-1 0,1-1 0,0-1 0,0 0 0,-3-1-311,-3 6 1,-2-1 0,-1 0 0,1-1 310,0-1 0,1 0 0,1 0 0,-1-1 0,2-3 0,0 0 0,0 0 0,-1 0 0,-3 4 0,-2 0 0,0 0 0,2-1 0,3-3 0,2 0 0,-1 0 0,1 1 0,-1 2 0,1 2 0,0-1 0,-3-2 177,-2-5 1,-2-1 0,0 0 0,3 0-178,5 13 0,4 1 0,-5-2 0,-8-6 0,-3-1 0,3 0 0,9 0 0,3 0 0,-1 0 690,-3-5 0,-1 0 0,-2 0-690,-1 4 0,0 1 0,1-3 1039,4 1 0,0-1-1039,-8 9 0,-2-2 868,5-17 1,1-1-869,5 0 0,0-1 1052,-14 17-1052,7-14 0,3 1 661,2 19-661,-5-19 0,2 0 25,7 13-25,-24 1 0,19-7 0,-19-10 0,24-11 0,0 0 0,0-12 0,0 35 0,0-18 0,0 5 0,0-1 0,0-3 0,0 1 0,0-23 0,0 0 0,0 0 0</inkml:trace>
  <inkml:trace contextRef="#ctx0" brushRef="#br0" timeOffset="25133">21361 10566 24575,'29'0'0,"0"0"0,11 0 0,6 0 0,4 0 0,-11 0 0,3 0 0,1 0 0,2 0 0,1 0-547,1 0 1,1 0 0,1 0 0,1 0 0,1 0 0,0 0 77,-3 0 1,1 0 0,0 0 0,1 0 0,0 0 0,-1 0 0,-1 0 251,-2 0 0,-1 0 1,0 0-1,0 0 0,-1 0 1,1 0-1,-1 0-2,6 0 0,0 0 0,0 1 1,-1-1-1,1 0 0,-1-1 219,-1-1 0,1 0 0,-1-1 0,0 0 0,-1 0 0,-1 0-9,3 0 0,-2 0 0,0-1 0,0 0 0,0-2 9,-5 0 0,1-1 0,0-1 0,-1 0 0,0 1 0,-3 0-237,6 1 1,-2 2-1,-1-1 1,0-1 236,5-4 0,1-1 0,-1 0 0,-2 4 0,-1 4 0,-3 3 0,3-1 526,-4-3 1,1-1-1,1 1 1,-2 1-527,2 2 0,-1 1 0,3 1 0,-1-1 0,2 0 0,1 0 0,-2 0 331,-4 0 1,-2 0 0,1 0 0,1 0-332,0 0 0,2 0 0,1 0 0,-1 0 0,-1 0 0,3 0 0,-1 0 0,-1 0 0,1 0 0,4 0 0,1 0 0,0 0 0,-1 0 0,0 0 0,-1 0 0,0 0 0,0 0 0,-3 0 0,0 0 0,0 0 0,0 0 0,4 0 0,2 0 0,-1 0 0,-2 0 0,-5 0 0,-1 0 0,0 0 0,0 0 0,3 0 0,2 0 0,-1 0 0,-2 0 483,8 0 1,-2 0 0,-1 0-484,-1 0 0,-1 0 0,-4 0 702,1 0 0,-4 0-702,-7 0 0,-3 0 1034,15 0-1034,-21 16 1947,1-12-1947,-23 11 1106,-23-15-1106,17 0 0,-18 0 0,24 0 0</inkml:trace>
  <inkml:trace contextRef="#ctx0" brushRef="#br0" timeOffset="27800">21537 12876 24575,'38'0'0,"0"0"0,0 0 0,8 0 0,2 0 0,7 0 0,-17 0 0,3 0 0,3 0 0,2 0 0,1 0 0,0 0 0,-1 0-410,-2 0 0,0 0 1,0 0-1,0 0 1,1 0-1,1 0 0,1 0 1,0 0 81,-3 0 0,1 0 0,1 0 1,1 0-1,0 0 0,0 0 1,1 0-1,0 0 0,-1 0 1,0 0-1,1 0 0,-2 0 0,1 0 1,-1 0-1,1 0 0,0 0 1,1 0-1,1 0 0,2 0 1,1 0 275,-8 0 0,2 0 0,2 0 0,1 0 0,0 0 0,2 0 0,0 0 0,0 0 0,-1 0 0,1 0 0,-1 0 0,-1 0 0,-1 0 0,-1 0 0,-2 0-176,4 0 0,-2 1 0,-1-1 0,-1 0 0,0 1 0,-1-1 0,0 0 0,0 0 0,1 0 1,2-1-1,0 0 228,1 0 0,0 0 0,2-1 0,1 0 0,1-1 0,0 1 0,-1-1 0,1 0 0,-2 1 0,-1-1 0,-2 0 0,-1 0 0,-3 0 0,7 0 0,-2-1 0,-2 1 0,-2 0 0,0-1 0,-2 0 0,1-1 0,-1 0 82,2-2 1,-1 0 0,0 0 0,-1-1 0,0 0 0,-1 0 0,0 0-83,3-1 0,0 1 0,-1-1 0,0 0 0,-2 1 0,-1 0-104,9-2 0,-2 1 0,-2-1 0,-2 2 104,1-2 0,-3 0 0,-3 2 1638,9-1 0,-7 2-1599,-3 7 3237,2 0-1182,-35 0 1100,12 0-3194,7 0 1075,-17 0-1075,33 0 0,-35 0 0,12 0 0,-16 0 0,0 0 0</inkml:trace>
  <inkml:trace contextRef="#ctx0" brushRef="#br0" timeOffset="30850">20779 14482 24575,'29'0'0,"0"0"0,17 0 0,4 0 0,-15 0 0,2 0 0,2 0 0,1 0-656,2 0 1,3 0-1,1 0 1,1 0 0,1 0 108,-4 0 1,1 0 0,1 0 0,1 0 0,0 0 0,0 0 229,-4 0 0,0 0 0,0 1 1,1-1-1,-1 0 0,1 0 0,0-1 317,0-2 0,0 1 0,0-2 0,1 0 0,-1 0 0,-1 1 0,1-1 0,4 1 0,0 0 0,-1 0 0,1 0 0,-2-1 0,-1-2 28,2-1 1,-2-1-1,0-1 1,-1-1 0,0 1-29,0 0 0,0 0 0,0 0 0,-2 1 0,-2 0-112,11 1 0,-3 1 1,-2-2 111,-8-5 0,-2-3 0,-2 5 1239,4 9-1,-2 1-1238,-6-8 0,-1 2 1638,2 6 0,3 2-1515,9-1 0,2 0-123,-6 1 0,2-2 0,-5-6 0,2-2 0,-2 1 0,3 5 0,0 0 0,4-4 0,4-3 0,-4 4 0,-3 6 0,-1 0 0,1-4 0,4-3 0,-3 2 0,2 3 0,-1 0 572,-4-3 0,3-1 0,-1 2-572,-4 3 0,-1 1 0,2 1 0,6-1 0,1 0 0,0 0 0,3 0 0,0 0 0,0 0 0,-1 0 0,-1 1 0,0-2 0,2-4 0,0-1 0,-2 1 0,-8 4 0,-1 0 0,-1-1 0,11-6 0,-4 0 559,3 8-559,-6 0 0,-19 0 0,23 0 0,-6 0 0,-5 2 0,3-4 0,4-9 0,2-1 0,-6 9 0,1 3 0,1-3 0,-1-9 0,-1-3 0,2 3 91,2 8 1,2 5-1,-2-2-91,8-7 0,-2 0 0,3 7 0,0 2 0,-4-1 0,-2 0 0,-9 0 0,-1 0 0,6 0 0,1 0 0,-4 0 0,0 0 0,5 0 0,1 0 0,3 0 0,0 0 0,-4 0 0,0 0 0,3 0 0,0 0 0,-2 0 0,-1 0 208,-8 0 0,0 0-208,2 0 0,-1 0 0,-6 0 0,-1 0 0,1 0 0,1 0 0,-2 0 0,1 0 0,7 0 0,-2 0 0,9 0 0,0-1 0,1 2 0,-10 7 0,0 0 0,13-6 0,-1 0 0,-12 6 0,0-1 0,11-8 0,-3 2 0,1 23 0,-8-21 0,0 0 0,-6 8 0,-1 1 0,2-3 0,-1-2 0,10-3 0,3 12 0,-21-1 0,24-11 0,-21 12 0,17-16 0,-35 0 0,12 0 0,7 0 0,-17 0 0,33 0 0,-19 23 0,0-17 0,19 18 0,-33-24 0,17 0 0</inkml:trace>
  <inkml:trace contextRef="#ctx0" brushRef="#br0" timeOffset="46516">19720 15575 24575,'45'0'0,"-12"0"0,1 0 0,-6 0 0,1 0 0,14 0 0,0 0 0,-9 0 0,-3 0 0,14 0 0,-22 0 0,-23 0 0</inkml:trace>
  <inkml:trace contextRef="#ctx0" brushRef="#br0" timeOffset="49016">25012 15363 24575,'20'0'0,"-5"0"0,-15 0 0,24 0 0,-18 0 0,33 0 0,-35 0 0,35 0 0,-33 0 0,17 0 0,-23 16 0,0-12 0,0 12 0,-23-16 0,1 15 0,-3-13 0,-1 0 0,5 14 0,-3-16 0,9 0 0,11 0 0,-12 0 0,16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8:13:57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16792 5627 24575,'0'37'0,"0"0"0,0-3 0,0 1 0,0 4 0,0 6 0,0 5 0,0 3 0,0-1-656,0-8 1,0 1-1,0 0 1,0 2 0,0-1 203,0-3 1,0 1 0,0-1 0,0 2 0,0 0-1,0 0 113,0 3 0,0 1 0,0 1 0,0 0 0,0-1 0,0-1 339,0-5 0,0 0 0,0-2 0,0 1 0,0 1 0,0 2 0,0-1 0,0 2 0,0 2 0,0-1 0,0 1 0,0-2 0,0 0 0,0 2 0,0-1 0,0-1 0,0 0 0,0 0 0,0 1 0,0 2 0,0 0 0,0 0 0,0 0 0,0 0 0,0-2 0,1-3 0,-1-1 0,1 0 0,-1 0 0,0-2 0,-2 0 39,-1 3 0,-2-1 0,0-1 1,0 0-1,0-1-39,0 6 0,0-1 0,0-1 0,-2 1 0,-3 1 0,-2 1 0,1-1 0,1 1 0,4-2 0,2 0 0,0 1 0,-2 2-396,1-9 0,-2 1 0,0 1 0,0 0 0,0 1 0,1 0 396,2 2 0,0 0 0,2 1 0,-1 0 0,-1 1 0,0 0-154,-2 0 1,-1 0-1,0 0 1,-1 2-1,0-1 1,0 1-1,1 0 154,0-6 0,1 1 0,-1 0 0,0 0 0,1 0 0,-1 1 0,0 0 0,1 0-117,-1 4 1,0-1-1,0 2 1,0-1-1,0 1 1,1 0 0,-1-1-1,0 0 117,0 0 0,0-1 0,1 0 0,-1 0 0,0 1 0,1-2 0,-1 1 0,1-1 0,0-1 0,0-2 0,0 1 0,1 0 0,-1-1 0,1 0 0,0 1 0,1-1-100,0 0 0,1 1 0,1 0 0,0 0 1,-1 0-1,2-1 0,-2-1 0,1-1 100,-1 6 0,0 0 0,0-2 0,1 0 0,-1 0 0,2 0 69,0 0 0,0 0 0,2 1 0,-1-2 1,0 0-1,1-1-69,-1 0 0,0-1 0,0-1 0,0-1 0,0 0 463,0 8 1,0-1-1,0 0 1,0-3-464,0 5 0,0-2 0,0-1 0,0 3 0,0 0 0,0-3 1034,0-10 0,0-2 1,0 1-1035,0 4 0,0 1 0,0-2 0,0 4 0,0-2 1471,0 2 1,0 0-1472,0-3 0,0-3 2628,0 12-2628,0-20 0,0 0 1379,0 15-1379,0-23 605,0 18-605,0-35 0,0 12 0,0-16 0</inkml:trace>
  <inkml:trace contextRef="#ctx0" brushRef="#br0" timeOffset="2016">14358 5027 24575,'0'34'0,"0"1"0,0 7 0,0 4 0,0-8 0,0 3 0,0 3-656,0-6 1,0 2-1,0 2 1,0 1 0,0 0 165,0-3 1,0 1 0,0 0 0,0 1 0,0 2 0,0 1 79,0-2 0,0 2 1,0 2-1,0 0 1,0 1-1,0 1 0,0-1 1,0-1 337,0 1 0,0 1 0,0-1 0,0 1 1,0-1-1,0 1 0,0 0 0,0-1 72,0 2 0,0 0 0,0 1 0,0-1 0,0 1 0,0-1 0,0-1 0,0 0-94,0-3 1,0 0 0,0-1 0,0 0 0,0 0 0,0 0 0,0-2 0,0 1 93,0 1 0,0 0 0,0-1 0,0-1 0,0 1 0,0-1 0,0 1-293,0 6 0,0 0 0,0 0 0,0-1 1,0 1-1,0-2 293,0-2 0,0-1 0,0-1 0,0 1 0,0-1 0,0 1 0,0-1 0,0 0 0,0 0 0,0 1 0,0 1 0,0 1 0,0-2 0,0 2 0,0 2 0,0 0 0,0 0 0,0 0 0,0-2 0,0-1 0,0 3 0,0-1 0,0-1 0,0-1 0,0 2 0,0 2-54,0-5-1,0 3 1,0 1 0,0 0 0,0 1 0,0-2 0,0 0 0,0-3 54,0 4 0,0-2 0,0-1 0,0-1 0,0 1 0,0-1 0,0 0 0,0 0 0,0 0 0,0-1 0,0 1 0,0 0 209,0 0 0,0 1 0,0 1 1,0-1-1,0-1 0,0 0-209,0 6 0,0-1 0,0-1 0,0 0 0,0-1 252,0-4 1,0-1 0,0-1-1,0 0 1,0-1-253,0 6 0,0 0 0,0-1 0,0-2 611,0 3 1,0-3 0,0 0-612,0-3 0,0-1 0,0-1 0,0 6 0,0-2 1581,0-11 1,0 1-1582,0 9 0,0-2 2803,0 1-2803,0-1 0,0 2 0,0-10 0,0 1 0,0 0 0,0 3 0,0-1 0,0 11 0,0 0 427,0-7 0,0 1 0,0 1-427,0 0 0,0 0 0,0 0 0,0 1 0,0 0 0,0 1 0,0 7 0,0 1 0,0-5 0,0-1 0,0-3 310,0 2 0,0-6-310,0-18 0,0-5 0,0-15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3:4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11183 10336 24575,'0'20'0,"0"11"0,0-3 0,0 9 0,0 6 0,0-8 0,0-6 0,0 1 0,0-2 0,0 1 0,0 10 0,0 0 0,0-7 0,0-1 0,0 3 0,0 1 0,0-4 0,0 0 0,0 8 0,0 1 0,-1-4 0,2 0 0,7 7 0,0 1 0,-6 0 0,0 0 0,6 1 0,-1 0 0,-6-1 0,-2 0 0,1-10 0,0 1 0,0-2 0,0 5 0,0 1 0,0 7 0,0 2 0,0-9 0,0 0 0,0-3 0,0 0 0,0 4 0,0-1 0,0-7 0,0-1 0,0 3 0,0 0 0,0-3 0,0 1 0,0 14 0,0 2 0,0-10 0,0 0 0,0 1 0,0 2 0,0-3 0,0 1 0,0-2 0,0 8 0,0-3 0,0-15 0,0-1 0,0 4 0,0-2 0,0 12 0,0-4 0,0 2 0,0-10 0,0 1 0,0 13 0,0 2 0,0-7 0,0-1 0,0-4 0,0-2 0,0-4 0,0-1 0,0 5 0,0-1 0,0 12 0,0-12 0,0 1 0,0 7 0,0 1 0,0-9 0,0 2 0,0 7 0,0 3 0,0-2 0,0-1 0,0 0 0,0 1 0,0 2 0,0-3 0,0 1 0,0-2 0,0 10 0,0 0 0,0-6 0,0-3 0,0-9 0,0-1 0,0 3 0,0-4 0,0-7 0,0 11 0,0-27 0,0 36 0,0-3 0,0-7 0,0 3 0,0 5 0,0 2 0,0-4 0,0 0 0,0 8 0,0-1 0,0-6 0,0-2 0,0-3 0,0-1 0,0-5 0,0-1 0,0 18 0,0-6 0,0 6 0,0-23 0,0-4 0,0-16 0,0 0 0,0 0 0</inkml:trace>
  <inkml:trace contextRef="#ctx0" brushRef="#br0" timeOffset="12066">14235 11818 24575,'30'0'0,"0"0"0,10 0 0,5 0 0,4 0 0,-4 0 0,4 0 0,1 0 0,4 0-547,-9 0 1,2 0 0,2 0 0,1 0 0,1 0 0,1 0 136,-9 0 0,2 0 1,1 0-1,0 0 1,1 0-1,0 0 0,0 0 1,0 0 44,-3 0 1,1 0 0,0 0 0,0 0 0,0 0 0,1 0 0,0 0 0,0 0 0,0 0 146,2 0 1,1 0-1,0 0 1,1 0-1,-1 0 1,1 0 0,-1 0-1,1 0 1,-1 0 217,-2 0 0,1 0 0,0 0 0,0 0 0,-1 0 0,1 0 0,-1 0 0,0 0 0,0 0-69,-2 0 1,1 0-1,-1 0 1,1 0 0,-1 0-1,-1 0 1,1 0 0,-1 0-1,0 0 69,1 0 0,0 0 0,0-1 0,-1 1 0,0 0 0,-1 0 0,1 0 0,-2 1-208,4 1 1,-1 0-1,0 0 1,-1 1-1,0 0 1,-1-1-1,0 0 208,3-1 0,-1-1 0,0 1 0,0-1 0,0 1 0,1 0 0,-1 0 0,1 2 0,0-1 0,1 1 0,-1 0 0,-2-1 0,-2-1 0,4 0 0,-3-2 0,-1 1 0,-1 0 0,3 0 268,3 3 1,2 0 0,0 1 0,-2-1-1,-2 0-268,-4-2 0,-3-1 0,-1 0 0,0 3 920,8 6 1,-1 4 0,2-4-921,-8-6 0,2-3 0,0 0 0,1 1 0,2 3 0,0 0 0,1 1 0,0-2 585,1-2 0,-1-2 1,1 0-1,-1 2-585,-1 2 0,0 1 0,-1 1 0,1-1 0,1-3 0,0-1 0,-1 1 0,-2 0 795,1 4 0,-3 2 0,0-3-795,5-4 0,0-1 0,-5 2 756,-5 7 0,-1 0-756,13-7 0,-2 2 1179,-3 12-1179,-4-13 0,1-4 1714,9 2-1714,-21 0 0,1 0 310,3-1 1,-2 2-311,12 23 0,-11-21 0,0 0 0,9 20 0,5-23 0,-8 0 0,0 0 0,-6 0 0,1 0 0,-2 0 0,1 0 0,9 0 0,2 0 0,8-1 0,-2 2 0,-8 7 0,1 0 0,3-6 0,5-2 0,-3 2-235,-9 2 0,-1 2 1,1 0 234,8-1 0,1 1 0,0-2 0,-2-2 0,-1-2 0,-2 2 0,8 6 0,-2 0 0,0-7 0,-4-2 0,-12 1 0,-5 0 0,4 0 0,-13 0 0,-15 0 0,0 0 704,-15 0-704,11 0 0,-12 0 0,16 16 0,0-12 0,0-20 0,0 8 0,0-23 0,0 31 0</inkml:trace>
  <inkml:trace contextRef="#ctx0" brushRef="#br0" timeOffset="20752">11889 14552 24575,'33'0'0,"0"0"0,14 0 0,4 0 0,-16 0 0,3 0 0,1 0 0,0 0-417,4 0 1,0 0 0,1 0 0,5 0 416,-4 0 0,3 0 0,3 0 0,0 0 0,0 0 0,-2 0-547,-3 0 1,-1-1 0,0 1 0,-1 0 0,3 0 0,1 1 323,-3 1 1,1 0-1,2 0 1,1 1-1,0 0 1,0 1 0,-2 0-1,0 0-106,1 0 0,-1 1 0,0-1 0,-1 2 0,1-1 0,0 1 0,0 1 329,-2-1 0,1 1 0,0 0 0,0 1 0,0 0 0,0 0 0,0 1 0,0 1 0,0 0 0,-1 2 0,0 0 0,1 1 0,-1-1 0,1 1 0,-1-2 0,1 0 0,1-2 0,-1-1 0,1-1 0,0 0 0,0 0 0,-1 0 0,1 0 0,-1 1 0,-2 1 0,0 1 0,-1 0 0,0 0 0,1 0 0,-1-1 0,2 0 0,1-1-141,2-1 1,0-1 0,2-1 0,1 0-1,-1-1 1,1 1 0,-1-1 0,-2-1 0,-1 1 140,5 0 0,-2-1 0,0 0 0,-1 0 0,-1 0 0,0-1 0,0 2 0,-1-1 0,1 1 0,-1 0 0,0 0 0,-1-1 0,-3 0 0,-3-1 0,9-1 0,-2-1 0,-6-1 0,-6 1 220,-5 0 1,-7 0-221,5 0 775,-13 0 1,-15 0-1,0 0 1</inkml:trace>
  <inkml:trace contextRef="#ctx0" brushRef="#br0" timeOffset="25116">12153 8643 24575,'35'0'0,"-6"0"0,1 0 0,4 0 0,5 0 0,0 0 0,7 0 0,1 0 0,-3 0 0,-1 0 0,-3 0 0,3 0-176,4 0 0,5 0 0,-2 0 0,-7 0 176,-3 0 0,-4 0 87,2 0 0,-1 0-87,-8 0 0,0 0 0,-1 0 0,1 0 0,10 0 0,1 0 0,-2 0 0,2 0 0,-4 0 0,2 0 0,0 0 0,-3 0 0,-1 0 0,1 0 0,15 0 0,-2 0 265,-8 0 0,-6 0-265,-12 0 0,17 0 0,-35 0 0,27 0 0,4 16 0,-5-14 0,3 0 0,11 5 0,0 1 0,-6 1 0,-1-2 0,-2-5 0,-2 0 0,10 14 0,-23-16 0,-4-16 0,-16 12 0,0-27 0,0 27 0,-16-12 0,12-7 0,-27 1 0,17 1 0,0-1 0,-3 4 0,-3 1 0,-1-2 0,-1 2 0,-13-2 0,16-2 0,2 3 0,-2 12 0,-20-18 0,33 8 0,-18 13 0,9-13 0,11 16 0,-12 0 0,16 0 0,0 16 0,0 11 0,0 10 0,0-9 0,0 3 0,0-11 0,0-1 0,16-3 0,-12-16 0,11 16 0,-15-13 0,24 13 0,-18 8 0,17-18 0,-23 33 0,16-35 0,-12 27 0,27-27 0,-11 27 0,15-11 0,-15-1 0,19-3 0,-33-16 0,17 0 0,-23 0 0,0 16 0,16-12 0,-12 11 0,11-15 0,-15 0 0,16 0 0,-12 0 0,12 24 0,-16-18 0,0 17 0,0-7 0,0-12 0,0 12 0,-16-16 0,12 0 0,-27 0 0,27 0 0,-35 0 0,33 15 0,-33-11 0,35 12 0,-12-16 0,16 0 0,-16 0 0,12 0 0,-27 0 0,27 16 0,-27-12 0,27 11 0,-12 1 0,-7-12 0,17 11 0,-18-15 0,24 0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6:10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11730 11695 24575,'47'0'0,"0"0"0,-10 0 0,1 0 0,3 0 0,-3 0 0,2 0 0,0 0 0,0 0-729,-1 0 1,-1 0-1,1 0 1,0 0 728,4 0 0,1 0 0,0 0 0,-2 0 0,4 0 0,-1 0 0,-1 0 76,0 0 0,1 0 0,-3 0-76,-5 0 0,-2 0 0,-1 0 318,12 0 1,-4 0-319,-10 0 0,-1 0 0,7 0 0,-2 0 0,6 0 735,-6 1 0,2-2-735,-6-7 0,-1 0 289,-3 6 1,1 0-290,0-6 0,0 0 0,-3 7 0,-1 2 0,22-1 0,-21 0 0,1 0 0,3 0 0,-1 0 0,10 0 0,-9 0 0,-1 0 0,8 0 0,-9 0 0,-13 0 0,-30 0 0,-13 16 0,7-12 0,-18 12 0,19-16 0,0 0 0,-11 0 0,11 0 0,-23 0 0,17 0 0,-1 0 0,-20 0 0,20 0 0,3 0 0,5 0 0,3 0 0</inkml:trace>
  <inkml:trace contextRef="#ctx0" brushRef="#br0" timeOffset="6368">11730 14446 24575,'39'0'0,"0"0"0,-3 0 0,1 0 0,-5 0 0,3 0 0,0 0-627,0 0 1,0 0 0,2 0 626,9 0 0,2 0 0,0 0 0,-3 0 0,-1 0 0,2 0 0,-8 0 0,1 0 0,0 0 0,0 0 0,6 0 0,-2 0 0,4 0 0,-3 0 0,1 0 0,3-1 0,3 2 0,-12 1 0,3-1 0,1 1 0,2 1 0,-1 0 0,0-1 0,-1 1-547,3 0 1,-2 0 0,0 1 0,1-1 0,0 0 0,3 1 369,-3-2 0,3 0 0,0 0 1,2 0-1,-1 1 0,0-1 1,-1 1-1,-3 0 177,5 2 0,-3 1 0,-2 0 0,1-1 0,2 1 0,3-3 0,-7 0 0,3-2 0,2-1 0,0 0 0,2 0 0,-1-1 0,-1 1 0,-1 1 0,-2-1 0,2 2 0,-1 0 0,-2 1 0,0 0 0,0-1 0,1 1 0,1-2 0,1 0 0,2-1 0,2 0 0,-1 0 0,0 0 0,-1 0 0,-3-1 0,-4 1 0,5 0 0,-4 1 0,-2-1 0,-2 0 0,0-1 278,2-2 1,-2-2-1,-1 1 1,-3 0-279,10 3 0,-4-2 0,-11-5 0,-3 1 0,7 7 740,-16 0-740,-3 0 3276,8 0-2236,-3 0-640,22 0-400,-7 0 0,-17 0 0,13 0 0,-29 0 0,37 0 0,-19 0 0,22 0 0,-7 0 0,-17 0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7:05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23689 970 24575,'0'20'0,"0"11"0,0 12 0,0-15 0,0 1 0,0 2 0,0 1 0,0 6 0,0-2 0,0 5 0,0-11 0,0-1 0,0 6 0,0-6 0,0 1 0,0-2 0,0 1 0,0 10 0,0 1 0,0-1 0,0 0 0,0-3 0,0 0 0,0 8 0,0-1 0,0-7 0,0 0 0,0-3 0,0 3 0,0-3 0,0 5 0,0 1-216,0 3 1,0 5-1,0-3 216,0 4 0,0 0 0,-1-4 0,1 4 0,1-3 0,4-8 0,1-2 0,-1 1 0,-4-1 0,0 1 0,1-1 0,6 9 0,-1 0 0,-6-1 0,-2 0 0,1-6 0,0-1 0,0-4 0,0-2 0,-1-4 0,2-1 0,15 18 647,-12-5-647,12-11 0,-16 4 0,0-11 0,0 15 0,15 8 0,-11-5 0,12 5 0,-16-8 0,0 0 0,0-15 0,0 19 0,0-33 0,0 33 0,0-35 0,0 12 0,0-16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7:29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11501 8396 24575,'19'0'0,"28"0"0,-10 0 0,5 0 0,-5 0 0,3 0 0,2 0-820,0 0 1,2 0 0,1 0 0,-1 0 805,-3 0 0,-1 0 0,1 0 0,-1 0 14,2 0 0,0 0 0,-1 0 0,1 0 0,-3 0 0,1 0 0,-1 0 0,0 0 0,-2 0 0,-1 0 0,1 0 0,4 0 0,5 0 0,4 0 0,2 0 0,-2 0 0,-3 0 0,-7 0 0,-2 1 0,0-1 0,2-1 0,6-1 0,4-1 0,1-1 0,-2 0 0,-6 1 0,0 2 0,-5 0 0,1 0 139,5-4 1,0-2 0,-1 3-140,-7 3 0,-1 1 0,0 1 0,5-1 0,1 0 0,-2 0 0,9 0 0,-2 0 343,0 1 1,-4-2-344,1-15 0,-27 12 0,-1-11 1695,-11 15-1695,28 0 532,11 0-532,-15 0 0,1 0 0,1 0 0,2 0 0,7 0 0,-3 0 0,5 0 0,-11 0 0,-1 0 0,6 0 0,-15 0 0,-5 0 0,-15 0 0</inkml:trace>
  <inkml:trace contextRef="#ctx0" brushRef="#br0" timeOffset="2035">15822 10266 24575,'48'0'0,"0"0"0,-4 0 0,3 0 0,-1 0 0,0 0 0,0 0 0,1 0-522,-4 0 1,2 0 0,0 0-1,-3 0 522,0 0 0,-3 0 0,-1 0 0,-2 0 0,-1 0 0,-4 0 335,-2 0 1,-5 0-336,4 0 344,-13 0-344,1 0 0,-12 0 0,27 0 1071,-11 0-1071,23 0 0,-21 0 0,1 0 0,-46 0 0,1 16 0,-21-13 0,8 13 0,-1-16 0,-7 0 0,45 0 0,4 0 0</inkml:trace>
  <inkml:trace contextRef="#ctx0" brushRef="#br0" timeOffset="3499">15399 12771 24575,'37'0'0,"0"0"0,0 0 0,-1 0 0,0 0 0,2 0 0,2 0 0,2 0 0,1 0 0,-5 0 0,9 0 0,-2 0 0,-9 0 0,2 0 0,-6 0 0,11 0 0,-21 0 0,17 0 0,-35 0 0,11 0 0,1 0 0,-12 0 0,43 0 0,-16 0 0,2 11 0,3 1 0,-4-10 0,-1 2 0,0 16 0,0-1 0,-3-16 0,-3-2 0,3 15 0,-13-16 0</inkml:trace>
  <inkml:trace contextRef="#ctx0" brushRef="#br0" timeOffset="24365">7743 7938 24575,'48'0'0,"-1"0"0,-2 0 0,2 0 0,-7-1 0,1 0 0,-1 3 0,7 5 0,-2 1 0,-10-7 0,0-1 0,-3 3 0,6 13 0,-3-1 0,-4-12 0,0-2 0,0 8 0,-3-2 0,9-7 0,-9 0 0,3 0 0,-11 0 0,15 0 0,-6 0 0,1 0 0,11 0 0,-12-1 0,1 2 0,-3 10 0,-3 2 0,-1-8 0,5 8 0,-1-2 0,-5-11 0,5 0 0,5 0 0,-28 0 0,11 0 0,1 0 0,3 0 0,25 0 0,-23 0 0,3 0 0,-24 0 0,0 0 0,-24-24 0,18 19 0,-17-19 0,7 24 0,12 0 0,-12 0 0,1 0 0,11 0 0,-27 0 0,11 0 0,0 0 0,-19 0 0,18 0 0,-23-16 0,9 12 0,16-11 0,-13 15 0,13-16 0,-25 12 0,18-3 0,0-1 0,-21-8 0,20 14 0,3 0 0,4-14 0,20 16 0,4 0 0,27 0 0,-27 0 0,28 16 0,11-12 0,-23 11 0,1 1 0,8-13 0,1-2 0,5 15 0,0-16 0,0 15 0,9-11 0,-18 16 0,0 0 0,22-15 0,-23 15 0,0 0 0,5-18 0,-1 0 0,-8 13 0,-1 1 0,24-12 0,-13 12 0,-27-1 0,12-11 0,-16 12 0,0-16 0,-16 15 0,-4-11 0,1 12 0,-13 8 0,5-19 0,5 19 0,-17-8 0,19 3 0,1 1 0,3-4 0,1-16 0,11 15 0,-12-11 0,0 12 0,12-16 0,-11 0 0,15 16 0,0-13 0,0 13 0,-24-16 0,18 0 0,-17 0 0</inkml:trace>
  <inkml:trace contextRef="#ctx0" brushRef="#br0" timeOffset="26501">10636 8943 24575,'0'20'0,"0"11"0,0 12 0,0-2 0,-7-11 0,-1-1 0,4 6 0,-12 8 0,16-5 0,0-11 0,0 4 0,0-11 0,0 0 0,-16 11 0,12-27 0,-5 22 0,3 3 0,6-19 0,0 29 0,0-24 0,0 5 0,0 0 0,0 11 0,0-27 0,0 12 0,0-16 0</inkml:trace>
  <inkml:trace contextRef="#ctx0" brushRef="#br0" timeOffset="29650">10530 12188 24575,'36'0'0,"-1"0"0,8 0 0,-17 12 0,1 0 0,20-6 0,-21 14 0,-1-1 0,18-15 0,-6 27 0,6-11 0,-23 0 0,11 11 0,-27-27 0,12 35 0,-16-33 0,16 33 0,-12-35 0,11 12 0,-15-1 0,0-11 0,0 28 0,0-28 0,0 27 0,0-4 0,0-5 0,0 17 0,0-35 0,-15 27 0,11-27 0,-28 12 0,28 0 0,-27-12 0,27 11 0,-27 1 0,3 11 0,-9-5 0,8-2 0,-1-1 0,-9 1 0,8-12 0,3 3 0,7 21 0,-18-28 0,19 11 0,-15 1 0,6-3 0,-1 1 0,-11 8 0,-2 2 0,11-24 0,28 0 0,-11 0 0,15 0 0,0-24 0,0 18 0,-16-33 0,12 35 0,-12-12 0,16 1 0,16 11 0,-12-12 0,12 16 0,-1 0 0,-11 0 0,28 0 0,-5 0 0,-5-16 0,1 12 0,-7-11 0,-12 15 0,11 0 0,-15 0 0,16 0 0,4 0 0,-1 0 0,-3 0 0,-16 0 0,0 0 0,0 15 0,0-11 0,0 12 0,0 0 0,0-12 0,0 27 0,16-27 0,-12 35 0,35-17 0,-33 21 0,12-25 0,3-1 0,-2 18 0,-1-13 0,0-1 0,1 17 0,-4-16 0,2-1 0,10-2 0,-5 13 0,17-28 0,-35 11 0,11-15 0,1 16 0,-12-12 0,12 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162804-B246-4973-81E8-228E8D571902}" type="datetimeFigureOut">
              <a:rPr lang="en-AU" smtClean="0"/>
              <a:t>13/2/2026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F9F5347-3E6A-4C40-928A-729612897D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20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F993-8C17-4AA1-A568-B2EE0046F6BB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82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88EE-5698-4527-9DB2-ACD518686AB3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86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EAFD-673C-49C9-9E87-345916F4966D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17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F544-1CF7-4940-8A71-C151BB078596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991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A0B8-47BE-4EBE-895C-4C62B36C50AF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761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689D-5032-4671-91C5-541D88033229}" type="datetime1">
              <a:rPr lang="en-AU" smtClean="0"/>
              <a:t>13/2/2026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289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A03C3-44F2-41B6-ADB8-009D9A974BEC}" type="datetime1">
              <a:rPr lang="en-AU" smtClean="0"/>
              <a:t>13/2/2026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518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176C-6D36-44C4-8474-01BB2AF97904}" type="datetime1">
              <a:rPr lang="en-AU" smtClean="0"/>
              <a:t>13/2/2026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25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F4B4C-1DF1-4DDF-8F39-0671CF1075AF}" type="datetime1">
              <a:rPr lang="en-AU" smtClean="0"/>
              <a:t>13/2/2026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3CD-B029-4C34-BC29-C1A363BBC9B9}" type="datetime1">
              <a:rPr lang="en-AU" smtClean="0"/>
              <a:t>13/2/2026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106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82F6-BAC0-4446-873D-C3498BDB5CA0}" type="datetime1">
              <a:rPr lang="en-AU" smtClean="0"/>
              <a:t>13/2/2026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12954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482F6-BAC0-4446-873D-C3498BDB5CA0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05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620.png"/><Relationship Id="rId26" Type="http://schemas.openxmlformats.org/officeDocument/2006/relationships/image" Target="../media/image560.png"/><Relationship Id="rId3" Type="http://schemas.openxmlformats.org/officeDocument/2006/relationships/image" Target="../media/image280.png"/><Relationship Id="rId21" Type="http://schemas.openxmlformats.org/officeDocument/2006/relationships/image" Target="../media/image4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600.png"/><Relationship Id="rId25" Type="http://schemas.openxmlformats.org/officeDocument/2006/relationships/image" Target="../media/image58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60.png"/><Relationship Id="rId29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30.png"/><Relationship Id="rId5" Type="http://schemas.openxmlformats.org/officeDocument/2006/relationships/image" Target="../media/image300.png"/><Relationship Id="rId15" Type="http://schemas.openxmlformats.org/officeDocument/2006/relationships/image" Target="../media/image630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0.png"/><Relationship Id="rId19" Type="http://schemas.openxmlformats.org/officeDocument/2006/relationships/image" Target="../media/image45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610.png"/><Relationship Id="rId27" Type="http://schemas.openxmlformats.org/officeDocument/2006/relationships/image" Target="../media/image57.png"/><Relationship Id="rId30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620.png"/><Relationship Id="rId26" Type="http://schemas.openxmlformats.org/officeDocument/2006/relationships/image" Target="../media/image560.png"/><Relationship Id="rId3" Type="http://schemas.openxmlformats.org/officeDocument/2006/relationships/image" Target="../media/image280.png"/><Relationship Id="rId21" Type="http://schemas.openxmlformats.org/officeDocument/2006/relationships/image" Target="../media/image4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600.png"/><Relationship Id="rId25" Type="http://schemas.openxmlformats.org/officeDocument/2006/relationships/image" Target="../media/image58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30.png"/><Relationship Id="rId5" Type="http://schemas.openxmlformats.org/officeDocument/2006/relationships/image" Target="../media/image300.png"/><Relationship Id="rId15" Type="http://schemas.openxmlformats.org/officeDocument/2006/relationships/image" Target="../media/image630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0.png"/><Relationship Id="rId19" Type="http://schemas.openxmlformats.org/officeDocument/2006/relationships/image" Target="../media/image45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610.png"/><Relationship Id="rId27" Type="http://schemas.openxmlformats.org/officeDocument/2006/relationships/image" Target="../media/image5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620.png"/><Relationship Id="rId26" Type="http://schemas.openxmlformats.org/officeDocument/2006/relationships/image" Target="../media/image66.png"/><Relationship Id="rId3" Type="http://schemas.openxmlformats.org/officeDocument/2006/relationships/image" Target="../media/image280.png"/><Relationship Id="rId21" Type="http://schemas.openxmlformats.org/officeDocument/2006/relationships/image" Target="../media/image61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600.png"/><Relationship Id="rId25" Type="http://schemas.openxmlformats.org/officeDocument/2006/relationships/customXml" Target="../ink/ink53.xml"/><Relationship Id="rId2" Type="http://schemas.openxmlformats.org/officeDocument/2006/relationships/image" Target="../media/image270.png"/><Relationship Id="rId16" Type="http://schemas.openxmlformats.org/officeDocument/2006/relationships/image" Target="../media/image6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9.png"/><Relationship Id="rId5" Type="http://schemas.openxmlformats.org/officeDocument/2006/relationships/image" Target="../media/image300.png"/><Relationship Id="rId15" Type="http://schemas.openxmlformats.org/officeDocument/2006/relationships/image" Target="../media/image630.png"/><Relationship Id="rId23" Type="http://schemas.openxmlformats.org/officeDocument/2006/relationships/image" Target="../media/image560.png"/><Relationship Id="rId10" Type="http://schemas.openxmlformats.org/officeDocument/2006/relationships/image" Target="../media/image350.png"/><Relationship Id="rId19" Type="http://schemas.openxmlformats.org/officeDocument/2006/relationships/image" Target="../media/image57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620.png"/><Relationship Id="rId3" Type="http://schemas.openxmlformats.org/officeDocument/2006/relationships/image" Target="../media/image280.png"/><Relationship Id="rId21" Type="http://schemas.openxmlformats.org/officeDocument/2006/relationships/image" Target="../media/image61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600.png"/><Relationship Id="rId2" Type="http://schemas.openxmlformats.org/officeDocument/2006/relationships/image" Target="../media/image270.png"/><Relationship Id="rId16" Type="http://schemas.openxmlformats.org/officeDocument/2006/relationships/image" Target="../media/image6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9.png"/><Relationship Id="rId5" Type="http://schemas.openxmlformats.org/officeDocument/2006/relationships/image" Target="../media/image300.png"/><Relationship Id="rId15" Type="http://schemas.openxmlformats.org/officeDocument/2006/relationships/image" Target="../media/image630.png"/><Relationship Id="rId23" Type="http://schemas.openxmlformats.org/officeDocument/2006/relationships/image" Target="../media/image560.png"/><Relationship Id="rId10" Type="http://schemas.openxmlformats.org/officeDocument/2006/relationships/image" Target="../media/image350.png"/><Relationship Id="rId19" Type="http://schemas.openxmlformats.org/officeDocument/2006/relationships/image" Target="../media/image57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650.png"/><Relationship Id="rId22" Type="http://schemas.openxmlformats.org/officeDocument/2006/relationships/image" Target="../media/image5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620.png"/><Relationship Id="rId3" Type="http://schemas.openxmlformats.org/officeDocument/2006/relationships/image" Target="../media/image280.png"/><Relationship Id="rId21" Type="http://schemas.openxmlformats.org/officeDocument/2006/relationships/image" Target="../media/image61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600.png"/><Relationship Id="rId2" Type="http://schemas.openxmlformats.org/officeDocument/2006/relationships/image" Target="../media/image270.png"/><Relationship Id="rId16" Type="http://schemas.openxmlformats.org/officeDocument/2006/relationships/image" Target="../media/image6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9.png"/><Relationship Id="rId5" Type="http://schemas.openxmlformats.org/officeDocument/2006/relationships/image" Target="../media/image300.png"/><Relationship Id="rId15" Type="http://schemas.openxmlformats.org/officeDocument/2006/relationships/image" Target="../media/image630.png"/><Relationship Id="rId23" Type="http://schemas.openxmlformats.org/officeDocument/2006/relationships/image" Target="../media/image560.png"/><Relationship Id="rId10" Type="http://schemas.openxmlformats.org/officeDocument/2006/relationships/image" Target="../media/image350.png"/><Relationship Id="rId19" Type="http://schemas.openxmlformats.org/officeDocument/2006/relationships/image" Target="../media/image57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650.png"/><Relationship Id="rId22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5.png"/><Relationship Id="rId3" Type="http://schemas.openxmlformats.org/officeDocument/2006/relationships/image" Target="../media/image69.png"/><Relationship Id="rId21" Type="http://schemas.openxmlformats.org/officeDocument/2006/relationships/image" Target="../media/image89.png"/><Relationship Id="rId34" Type="http://schemas.openxmlformats.org/officeDocument/2006/relationships/image" Target="../media/image103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5.png"/><Relationship Id="rId25" Type="http://schemas.openxmlformats.org/officeDocument/2006/relationships/image" Target="../media/image94.png"/><Relationship Id="rId33" Type="http://schemas.openxmlformats.org/officeDocument/2006/relationships/customXml" Target="../ink/ink54.xml"/><Relationship Id="rId2" Type="http://schemas.openxmlformats.org/officeDocument/2006/relationships/image" Target="../media/image68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3.png"/><Relationship Id="rId32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3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77.png"/><Relationship Id="rId19" Type="http://schemas.openxmlformats.org/officeDocument/2006/relationships/image" Target="../media/image87.png"/><Relationship Id="rId31" Type="http://schemas.openxmlformats.org/officeDocument/2006/relationships/image" Target="../media/image101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2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8" Type="http://schemas.openxmlformats.org/officeDocument/2006/relationships/image" Target="../media/image7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104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customXml" Target="../ink/ink5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105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customXml" Target="../ink/ink5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24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25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5" Type="http://schemas.openxmlformats.org/officeDocument/2006/relationships/image" Target="../media/image4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customXml" Target="../ink/ink3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1.png"/><Relationship Id="rId2" Type="http://schemas.openxmlformats.org/officeDocument/2006/relationships/image" Target="../media/image270.png"/><Relationship Id="rId16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4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39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customXml" Target="../ink/ink40.xml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3.png"/><Relationship Id="rId2" Type="http://schemas.openxmlformats.org/officeDocument/2006/relationships/image" Target="../media/image27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400.png"/><Relationship Id="rId10" Type="http://schemas.openxmlformats.org/officeDocument/2006/relationships/image" Target="../media/image350.png"/><Relationship Id="rId19" Type="http://schemas.openxmlformats.org/officeDocument/2006/relationships/image" Target="../media/image44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1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10" Type="http://schemas.openxmlformats.org/officeDocument/2006/relationships/image" Target="../media/image350.png"/><Relationship Id="rId19" Type="http://schemas.openxmlformats.org/officeDocument/2006/relationships/customXml" Target="../ink/ink41.xml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3" Type="http://schemas.openxmlformats.org/officeDocument/2006/relationships/image" Target="../media/image280.png"/><Relationship Id="rId21" Type="http://schemas.openxmlformats.org/officeDocument/2006/relationships/customXml" Target="../ink/ink42.xml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3" Type="http://schemas.openxmlformats.org/officeDocument/2006/relationships/image" Target="../media/image280.png"/><Relationship Id="rId21" Type="http://schemas.openxmlformats.org/officeDocument/2006/relationships/image" Target="../media/image49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3" Type="http://schemas.openxmlformats.org/officeDocument/2006/relationships/image" Target="../media/image280.png"/><Relationship Id="rId21" Type="http://schemas.openxmlformats.org/officeDocument/2006/relationships/image" Target="../media/image5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2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customXml" Target="../ink/ink43.xml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3" Type="http://schemas.openxmlformats.org/officeDocument/2006/relationships/image" Target="../media/image280.png"/><Relationship Id="rId21" Type="http://schemas.openxmlformats.org/officeDocument/2006/relationships/image" Target="../media/image5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5" Type="http://schemas.openxmlformats.org/officeDocument/2006/relationships/image" Target="../media/image53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customXml" Target="../ink/ink44.xml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20.png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26" Type="http://schemas.openxmlformats.org/officeDocument/2006/relationships/image" Target="../media/image54.png"/><Relationship Id="rId3" Type="http://schemas.openxmlformats.org/officeDocument/2006/relationships/image" Target="../media/image280.png"/><Relationship Id="rId21" Type="http://schemas.openxmlformats.org/officeDocument/2006/relationships/image" Target="../media/image5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5" Type="http://schemas.openxmlformats.org/officeDocument/2006/relationships/customXml" Target="../ink/ink45.xml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30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20.png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3" Type="http://schemas.openxmlformats.org/officeDocument/2006/relationships/image" Target="../media/image280.png"/><Relationship Id="rId21" Type="http://schemas.openxmlformats.org/officeDocument/2006/relationships/image" Target="../media/image5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5" Type="http://schemas.openxmlformats.org/officeDocument/2006/relationships/image" Target="../media/image54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30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20.png"/><Relationship Id="rId28" Type="http://schemas.openxmlformats.org/officeDocument/2006/relationships/image" Target="../media/image56.png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1.png"/><Relationship Id="rId27" Type="http://schemas.openxmlformats.org/officeDocument/2006/relationships/customXml" Target="../ink/ink4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3" Type="http://schemas.openxmlformats.org/officeDocument/2006/relationships/image" Target="../media/image280.png"/><Relationship Id="rId21" Type="http://schemas.openxmlformats.org/officeDocument/2006/relationships/image" Target="../media/image5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5" Type="http://schemas.openxmlformats.org/officeDocument/2006/relationships/image" Target="../media/image54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30.png"/><Relationship Id="rId32" Type="http://schemas.openxmlformats.org/officeDocument/2006/relationships/image" Target="../media/image60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20.png"/><Relationship Id="rId28" Type="http://schemas.openxmlformats.org/officeDocument/2006/relationships/image" Target="../media/image57.png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31" Type="http://schemas.openxmlformats.org/officeDocument/2006/relationships/customXml" Target="../ink/ink47.xml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1.png"/><Relationship Id="rId27" Type="http://schemas.openxmlformats.org/officeDocument/2006/relationships/image" Target="../media/image560.png"/><Relationship Id="rId30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26" Type="http://schemas.openxmlformats.org/officeDocument/2006/relationships/image" Target="../media/image560.png"/><Relationship Id="rId3" Type="http://schemas.openxmlformats.org/officeDocument/2006/relationships/image" Target="../media/image280.png"/><Relationship Id="rId21" Type="http://schemas.openxmlformats.org/officeDocument/2006/relationships/image" Target="../media/image5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5" Type="http://schemas.openxmlformats.org/officeDocument/2006/relationships/image" Target="../media/image58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29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30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20.png"/><Relationship Id="rId28" Type="http://schemas.openxmlformats.org/officeDocument/2006/relationships/image" Target="../media/image59.png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1.png"/><Relationship Id="rId27" Type="http://schemas.openxmlformats.org/officeDocument/2006/relationships/image" Target="../media/image57.png"/><Relationship Id="rId30" Type="http://schemas.openxmlformats.org/officeDocument/2006/relationships/image" Target="../media/image6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0.png"/><Relationship Id="rId21" Type="http://schemas.openxmlformats.org/officeDocument/2006/relationships/image" Target="../media/image51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5" Type="http://schemas.openxmlformats.org/officeDocument/2006/relationships/image" Target="../media/image56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8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30.png"/><Relationship Id="rId28" Type="http://schemas.openxmlformats.org/officeDocument/2006/relationships/customXml" Target="../ink/ink49.xml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20.png"/><Relationship Id="rId27" Type="http://schemas.openxmlformats.org/officeDocument/2006/relationships/image" Target="../media/image5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0.png"/><Relationship Id="rId21" Type="http://schemas.openxmlformats.org/officeDocument/2006/relationships/image" Target="../media/image51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440.png"/><Relationship Id="rId25" Type="http://schemas.openxmlformats.org/officeDocument/2006/relationships/image" Target="../media/image56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8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30.png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20.png"/><Relationship Id="rId27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0.png"/><Relationship Id="rId21" Type="http://schemas.openxmlformats.org/officeDocument/2006/relationships/image" Target="../media/image51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600.png"/><Relationship Id="rId25" Type="http://schemas.openxmlformats.org/officeDocument/2006/relationships/image" Target="../media/image56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8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30.png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20.png"/><Relationship Id="rId27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0.png"/><Relationship Id="rId21" Type="http://schemas.openxmlformats.org/officeDocument/2006/relationships/image" Target="../media/image61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600.png"/><Relationship Id="rId25" Type="http://schemas.openxmlformats.org/officeDocument/2006/relationships/image" Target="../media/image560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80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8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30.png"/><Relationship Id="rId28" Type="http://schemas.openxmlformats.org/officeDocument/2006/relationships/customXml" Target="../ink/ink50.xml"/><Relationship Id="rId10" Type="http://schemas.openxmlformats.org/officeDocument/2006/relationships/image" Target="../media/image350.png"/><Relationship Id="rId19" Type="http://schemas.openxmlformats.org/officeDocument/2006/relationships/image" Target="../media/image46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51.png"/><Relationship Id="rId27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0.png"/><Relationship Id="rId18" Type="http://schemas.openxmlformats.org/officeDocument/2006/relationships/image" Target="../media/image620.png"/><Relationship Id="rId26" Type="http://schemas.openxmlformats.org/officeDocument/2006/relationships/image" Target="../media/image560.png"/><Relationship Id="rId3" Type="http://schemas.openxmlformats.org/officeDocument/2006/relationships/image" Target="../media/image280.png"/><Relationship Id="rId21" Type="http://schemas.openxmlformats.org/officeDocument/2006/relationships/image" Target="../media/image48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17" Type="http://schemas.openxmlformats.org/officeDocument/2006/relationships/image" Target="../media/image600.png"/><Relationship Id="rId25" Type="http://schemas.openxmlformats.org/officeDocument/2006/relationships/image" Target="../media/image58.png"/><Relationship Id="rId2" Type="http://schemas.openxmlformats.org/officeDocument/2006/relationships/image" Target="../media/image270.png"/><Relationship Id="rId16" Type="http://schemas.openxmlformats.org/officeDocument/2006/relationships/image" Target="../media/image43.png"/><Relationship Id="rId20" Type="http://schemas.openxmlformats.org/officeDocument/2006/relationships/image" Target="../media/image460.png"/><Relationship Id="rId29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0.png"/><Relationship Id="rId24" Type="http://schemas.openxmlformats.org/officeDocument/2006/relationships/image" Target="../media/image530.png"/><Relationship Id="rId5" Type="http://schemas.openxmlformats.org/officeDocument/2006/relationships/image" Target="../media/image300.png"/><Relationship Id="rId15" Type="http://schemas.openxmlformats.org/officeDocument/2006/relationships/image" Target="../media/image42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0.png"/><Relationship Id="rId19" Type="http://schemas.openxmlformats.org/officeDocument/2006/relationships/image" Target="../media/image45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400.png"/><Relationship Id="rId22" Type="http://schemas.openxmlformats.org/officeDocument/2006/relationships/image" Target="../media/image610.png"/><Relationship Id="rId27" Type="http://schemas.openxmlformats.org/officeDocument/2006/relationships/image" Target="../media/image57.png"/><Relationship Id="rId30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2" name="Video 211" descr="Moving Equations">
            <a:extLst>
              <a:ext uri="{FF2B5EF4-FFF2-40B4-BE49-F238E27FC236}">
                <a16:creationId xmlns:a16="http://schemas.microsoft.com/office/drawing/2014/main" id="{0F9AB9DA-9286-6899-7A0E-BD12CF7887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18" name="Rectangle 2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570F83-8E57-E26A-C99C-D5EF56413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CA" sz="5200">
                <a:solidFill>
                  <a:srgbClr val="FFFFFF"/>
                </a:solidFill>
              </a:rPr>
              <a:t>Chapter 6: Functions with return values</a:t>
            </a:r>
            <a:endParaRPr lang="en-AU" sz="52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4D5479-D96B-1A4F-E8BD-BBBB7CC21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CA">
                <a:solidFill>
                  <a:srgbClr val="FFFFFF"/>
                </a:solidFill>
              </a:rPr>
              <a:t>CMTP 120, Spring 2026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1978C-967C-20E4-35D0-B3C71602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A0A0CD-12E5-4065-8C87-26D031211F61}" type="slidenum">
              <a:rPr lang="en-A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7A92-F87A-96B5-A180-DA6983BF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B69D-900C-619B-9099-88E9B54E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8E2F0-0539-FD75-1C82-18549F67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A7557-C05F-C194-9724-D6AA5C27BE6A}"/>
              </a:ext>
            </a:extLst>
          </p:cNvPr>
          <p:cNvSpPr txBox="1"/>
          <p:nvPr/>
        </p:nvSpPr>
        <p:spPr>
          <a:xfrm>
            <a:off x="6723076" y="4735927"/>
            <a:ext cx="4557658" cy="1015663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dead_code_ex4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dead_code_ex4()</a:t>
            </a:r>
          </a:p>
          <a:p>
            <a:r>
              <a:rPr lang="en-US" sz="2000">
                <a:latin typeface="Consolas" panose="020B0609020204030204" pitchFamily="49" charset="0"/>
              </a:rPr>
              <a:t>    print('done!')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  <a:endParaRPr lang="en-AU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CAD7D-2E60-AAA1-F89C-C82B400E74B9}"/>
              </a:ext>
            </a:extLst>
          </p:cNvPr>
          <p:cNvSpPr txBox="1"/>
          <p:nvPr/>
        </p:nvSpPr>
        <p:spPr>
          <a:xfrm>
            <a:off x="4472514" y="266287"/>
            <a:ext cx="287655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Some more examples of functions with </a:t>
            </a:r>
            <a:r>
              <a:rPr lang="en-CA" b="1"/>
              <a:t>dead code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F6D96-B678-DC2B-072C-3B176130CB08}"/>
              </a:ext>
            </a:extLst>
          </p:cNvPr>
          <p:cNvSpPr txBox="1"/>
          <p:nvPr/>
        </p:nvSpPr>
        <p:spPr>
          <a:xfrm>
            <a:off x="623661" y="1730596"/>
            <a:ext cx="3711272" cy="132343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def </a:t>
            </a:r>
            <a:r>
              <a:rPr lang="en-US" sz="2000" b="1" dirty="0">
                <a:latin typeface="Consolas" panose="020B0609020204030204" pitchFamily="49" charset="0"/>
              </a:rPr>
              <a:t>dead_code_ex1</a:t>
            </a:r>
            <a:r>
              <a:rPr lang="en-US" sz="2000" dirty="0">
                <a:latin typeface="Consolas" panose="020B0609020204030204" pitchFamily="49" charset="0"/>
              </a:rPr>
              <a:t>():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1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2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3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E59A4-7DE0-4CF0-CF63-122BB92213A0}"/>
              </a:ext>
            </a:extLst>
          </p:cNvPr>
          <p:cNvSpPr txBox="1"/>
          <p:nvPr/>
        </p:nvSpPr>
        <p:spPr>
          <a:xfrm>
            <a:off x="623661" y="4735927"/>
            <a:ext cx="5262979" cy="132343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def </a:t>
            </a:r>
            <a:r>
              <a:rPr lang="en-US" sz="2000" b="1" dirty="0">
                <a:latin typeface="Consolas" panose="020B0609020204030204" pitchFamily="49" charset="0"/>
              </a:rPr>
              <a:t>dead_code_ex2</a:t>
            </a:r>
            <a:r>
              <a:rPr lang="en-US" sz="2000" dirty="0">
                <a:latin typeface="Consolas" panose="020B0609020204030204" pitchFamily="49" charset="0"/>
              </a:rPr>
              <a:t>():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n = 0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for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 in range(n):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print('Hello!')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97E83-A013-5198-FA21-5BB26697F619}"/>
              </a:ext>
            </a:extLst>
          </p:cNvPr>
          <p:cNvSpPr txBox="1"/>
          <p:nvPr/>
        </p:nvSpPr>
        <p:spPr>
          <a:xfrm>
            <a:off x="6723076" y="1730596"/>
            <a:ext cx="5262979" cy="224676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dead_code_ex3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if x &lt;= 0: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print('up')</a:t>
            </a:r>
          </a:p>
          <a:p>
            <a:r>
              <a:rPr lang="en-US" sz="2000">
                <a:latin typeface="Consolas" panose="020B0609020204030204" pitchFamily="49" charset="0"/>
              </a:rPr>
              <a:t>    </a:t>
            </a:r>
            <a:r>
              <a:rPr lang="en-US" sz="2000" err="1">
                <a:latin typeface="Consolas" panose="020B0609020204030204" pitchFamily="49" charset="0"/>
              </a:rPr>
              <a:t>elif</a:t>
            </a:r>
            <a:r>
              <a:rPr lang="en-US" sz="2000">
                <a:latin typeface="Consolas" panose="020B0609020204030204" pitchFamily="49" charset="0"/>
              </a:rPr>
              <a:t> x &gt;= 0: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print('down')</a:t>
            </a:r>
          </a:p>
          <a:p>
            <a:r>
              <a:rPr lang="en-US" sz="2000">
                <a:latin typeface="Consolas" panose="020B0609020204030204" pitchFamily="49" charset="0"/>
              </a:rPr>
              <a:t>    else: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print('around')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9E2A8-22A7-0E31-B831-2C9024B94429}"/>
                  </a:ext>
                </a:extLst>
              </p14:cNvPr>
              <p14:cNvContentPartPr/>
              <p14:nvPr/>
            </p14:nvContentPartPr>
            <p14:xfrm>
              <a:off x="1047600" y="2260440"/>
              <a:ext cx="9512640" cy="400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9E2A8-22A7-0E31-B831-2C9024B944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240" y="2251080"/>
                <a:ext cx="9531360" cy="40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1337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4AB05-9938-17E1-E13D-984493B8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2BE2-EC13-76C3-344F-A52B34B8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CBFA1-FA27-CA31-7533-E75F326A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100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EAD42-D4B6-5DC9-7341-54EBC3506013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EAD42-D4B6-5DC9-7341-54EBC350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129BC70-5D98-2462-D77A-56B90E66165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0A7151-064E-CA50-F484-70E9EBFF2D56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DF9F-88FD-D01A-0030-74AC2470EFA4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DF9F-88FD-D01A-0030-74AC2470E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3E9A96-D625-0FCC-D48F-8F319061EDA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3E9A96-D625-0FCC-D48F-8F319061E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D5DB97-35FA-7F44-2067-36561DC578CB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D5DB97-35FA-7F44-2067-36561DC57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BE7F7-DE68-D957-3868-E44390261FEB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BE7F7-DE68-D957-3868-E44390261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FFFE0F-54A4-9ECE-A83D-B2271600D5C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FFFE0F-54A4-9ECE-A83D-B2271600D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AA7EE-E968-B905-3984-0AA8087ECABF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AA7EE-E968-B905-3984-0AA8087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C67145-501A-EC9A-7940-CA9C8431F4D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C67145-501A-EC9A-7940-CA9C8431F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71355B-5202-2B65-166D-60B5E815900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71355B-5202-2B65-166D-60B5E8159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EFC1E6-3BC4-7587-283F-8DE680A0C246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EFC1E6-3BC4-7587-283F-8DE680A0C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4B90F44-B5AF-CC1C-7CDA-1FED9988421D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4B90F44-B5AF-CC1C-7CDA-1FED99884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6BF2FA-EADF-8C0E-6310-740A30E32556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6BF2FA-EADF-8C0E-6310-740A30E32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EADD1-F52A-A679-7D4C-4FE9A931D33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EADD1-F52A-A679-7D4C-4FE9A931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39D96-E4B8-A786-58BB-3C7BAF3B3B6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39D96-E4B8-A786-58BB-3C7BAF3B3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227CA-61E8-2361-D3DB-9F6AECBE0DA1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227CA-61E8-2361-D3DB-9F6AECBE0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F22D28-6A06-1C75-2E0F-1015DAA8119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3CAF00-527B-32AD-FC3B-3E18A5D3B6C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85C94-E259-85A8-BF2C-64E328CE4A80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85C94-E259-85A8-BF2C-64E328CE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AC9740-07CB-59AF-8692-81C5BE555224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94005-66D2-1ECC-275E-3E2CACF6CD50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94005-66D2-1ECC-275E-3E2CACF6C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D12610-BF74-589D-290D-6C132AD2522B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8D208-9371-549C-BFAE-E7815BA9D79B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8D208-9371-549C-BFAE-E7815BA9D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0E655E-4D81-1BD2-7CFE-5F982B1BC863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0E655E-4D81-1BD2-7CFE-5F982B1BC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5318C8-ECD4-D68D-3DD3-925661757231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56E309-D866-56A3-F6B9-5CA08CA85AAC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0BF0B5-B9AA-199F-0522-511327F09008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0BF0B5-B9AA-199F-0522-511327F0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8E9893-60FE-B35F-55E1-1FE57E9C9D9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89794-A2E7-A317-D56F-88AF814CBED5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89794-A2E7-A317-D56F-88AF814CB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3DBEB3-3D0A-DD86-A228-261BF88E8982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3DBEB3-3D0A-DD86-A228-261BF88E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A56272-486D-D7EC-892B-74B55A77F778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9C3274-62F4-8B33-4B74-20DB6A9C1E19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B35B21-0D57-02BD-038E-334E8BD4BA6E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B35B21-0D57-02BD-038E-334E8BD4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FBFC19-3001-320B-9379-B611D8FC814D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FBFC19-3001-320B-9379-B611D8FC8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38AE23-598C-D310-C8BF-EAF7D42911A4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BBFD46-95A3-6E52-A99D-24EDF62645BD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5F9A76-26C2-FE2B-3F27-F6892550B813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5F9A76-26C2-FE2B-3F27-F6892550B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DA0CC7-B650-3CC9-FC81-45343B186B8C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DA0CC7-B650-3CC9-FC81-45343B186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973465-74B7-3170-80E3-6CD933426D38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E5D275-34F8-33DE-1354-86217A0F780B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41372E-8E4C-7C74-7DB7-7D5500482036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41372E-8E4C-7C74-7DB7-7D5500482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77096-6A05-5725-BFDD-3B5C3C57564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77096-6A05-5725-BFDD-3B5C3C575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87B0BF-F461-C832-EAE8-48947A2C51B3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0A397E-B9BD-E927-B675-4C324D135578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1DE2EC-1A5B-4FA6-8DDD-AFE88A0F9A48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1DE2EC-1A5B-4FA6-8DDD-AFE88A0F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F57B07-BC15-4CAF-1973-2ACC8CF7908D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F57B07-BC15-4CAF-1973-2ACC8CF7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BEC7C4-703A-E9B4-1342-773846BDCD18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DD6D24-D9CE-D1DB-EC48-89069EEA0FD2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E4D1E-62C6-795D-49C6-97CDB2E82C0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E4D1E-62C6-795D-49C6-97CDB2E82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227703-998D-3066-AEC2-9002BD4D0742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227703-998D-3066-AEC2-9002BD4D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1B429E7-6E43-4C27-4DA4-F535F03E2690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066F6E-F5C8-667F-B643-214E8CF242B9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7D82D7-D157-2143-AB11-C91BB43534F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7D82D7-D157-2143-AB11-C91BB435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75992E7-F361-2AE5-1D24-A5E23DC9CDEB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75992E7-F361-2AE5-1D24-A5E23DC9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9BA2545-2425-01B3-904F-C941306362A4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26AAA0-5820-0E5B-83D6-D0643625A9DA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264B4A-1DF7-5898-25D5-8FCCDCFC1C2E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264B4A-1DF7-5898-25D5-8FCCDCFC1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510A03-BA58-9A49-F147-CF6450A5B775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7BE2376-982E-ACC9-5DCF-9B737A47C142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42F97A7-9D5E-10AF-0853-5FBE04CB9B69}"/>
                  </a:ext>
                </a:extLst>
              </p14:cNvPr>
              <p14:cNvContentPartPr/>
              <p14:nvPr/>
            </p14:nvContentPartPr>
            <p14:xfrm>
              <a:off x="8686440" y="2101680"/>
              <a:ext cx="2554200" cy="3093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42F97A7-9D5E-10AF-0853-5FBE04CB9B6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77080" y="2092320"/>
                <a:ext cx="2572920" cy="31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512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60FD-98BB-9274-F180-A0FDEED3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DBF2-6FFF-4EE7-5B89-7E84F281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AF5FC-416B-DB8F-77DC-FAC9923B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101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A0E64-BBB5-0300-C701-F403F6AEA6E5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A0E64-BBB5-0300-C701-F403F6AEA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4777EA5-FE64-9731-E01C-06916B8E2927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B5E2DD-EB30-E7CC-161D-2E21BFA75955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D6335F-92FE-0B97-3606-1B77797C992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D6335F-92FE-0B97-3606-1B77797C9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AA1835-3F9C-207F-961A-4ABAFB1B7EF2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AA1835-3F9C-207F-961A-4ABAFB1B7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023E02-CD36-2FB9-9838-ADA6186856F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023E02-CD36-2FB9-9838-ADA618685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F5E439-9896-CED3-E7B4-3BCC4DBC766D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F5E439-9896-CED3-E7B4-3BCC4DBC7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7A5E15-C9D7-04B1-76FD-D4A7B43908A6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7A5E15-C9D7-04B1-76FD-D4A7B4390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C360E7-2C91-C153-5BB8-A2B2451DCDBF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C360E7-2C91-C153-5BB8-A2B2451DC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B9CE2F-E2FE-BC46-AF9B-4F1A48652DAB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B9CE2F-E2FE-BC46-AF9B-4F1A48652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7B8F23-16E1-81B4-F5A8-5DBDB45DA1A8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7B8F23-16E1-81B4-F5A8-5DBDB45DA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29546E-BB57-003B-33AE-C636246C90C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29546E-BB57-003B-33AE-C636246C9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C136519-0438-BEEA-EB5E-ABD0E1E85ED7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C136519-0438-BEEA-EB5E-ABD0E1E85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4EFF94-D666-6E66-8F8E-144147A6FAC4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4EFF94-D666-6E66-8F8E-144147A6F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CF735-544F-93E2-F047-D87018373B8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CF735-544F-93E2-F047-D87018373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022AB-A1E1-6890-089A-559AD252456C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022AB-A1E1-6890-089A-559AD252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40B4D-6154-161E-A1BE-60F6BCFCF882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40B4D-6154-161E-A1BE-60F6BCFCF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EFCA31-7F1E-F1CA-EBCC-41E7CCF1890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58FCB-E190-83D2-3099-89E9A8E67CB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9AE3E0-8539-DE12-CE2C-CF47483736B6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9AE3E0-8539-DE12-CE2C-CF474837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31027A-4A0A-9C3C-41E2-4D6AB843CE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77587C-6443-2229-DC14-03C1BE26F506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77587C-6443-2229-DC14-03C1BE2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172DE7-F01F-8041-E4D0-C7DECC1C6B24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90364-6B61-4127-F900-41C658691D8C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90364-6B61-4127-F900-41C65869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7345B-7A7C-5315-6E4A-F532F5A1D648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7345B-7A7C-5315-6E4A-F532F5A1D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A37C7F-BFC7-2834-7F7D-E8A5ED7FF32A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FAB3A9-B2FB-6776-E55D-F87BF2D2C81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8B31DE-CEAB-A078-E886-E38E97CED14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8B31DE-CEAB-A078-E886-E38E97CED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643741-D26C-C744-5426-94DB61B17AE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D10EC7-A9B0-A6ED-66B5-A07D350A0BCC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D10EC7-A9B0-A6ED-66B5-A07D350A0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182BE0-C91C-9B38-7621-B68E88007318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182BE0-C91C-9B38-7621-B68E88007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904EE5-2490-A926-29CB-16E52DF2131A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8DA256-5A9F-3663-68EB-CE1C551CF109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4C94A0-3BB5-C583-5922-18159CB99B3C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4C94A0-3BB5-C583-5922-18159CB99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7800D2-F595-B2BB-DF39-CB7B87C29CE6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7800D2-F595-B2BB-DF39-CB7B87C2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F5229-049E-AA6D-FF37-6DC97A04144C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4FB7F4-480E-2FE1-7D38-09682DE9F28A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9D1EF9-553E-A333-FE11-B0AF8258E1CC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9D1EF9-553E-A333-FE11-B0AF8258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AA8944-2E58-21C1-2C64-0927023BC607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AA8944-2E58-21C1-2C64-0927023B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5D7D1A-1C94-A464-3330-B9C55C87746B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05A954-972E-591D-D733-7D032AA3D4BC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9AE5F-2D61-0662-37B9-47F301E439C1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9AE5F-2D61-0662-37B9-47F301E43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21E60D-8571-848D-94FD-870C8F3FB77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21E60D-8571-848D-94FD-870C8F3F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A61BA2-64D0-62BD-0950-66E79CA4F43E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DBFD89-54DF-5C8D-6FE4-D05BCC4CEC74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4C711-2D6E-AFA1-4C1F-4BF0CC2EA492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4C711-2D6E-AFA1-4C1F-4BF0CC2EA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F1636-B780-1EE0-7DC5-2CF42D451293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F1636-B780-1EE0-7DC5-2CF42D451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0F66084-32E0-B805-B5B8-DF154F2FFCEB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414205-88CC-9D41-CAD0-91144EC75EA3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19B8D0-1E4D-4782-AD3B-FB53A32B117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19B8D0-1E4D-4782-AD3B-FB53A32B1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E87CC6-63D4-8087-1D6B-507E9FEAF522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E87CC6-63D4-8087-1D6B-507E9FEAF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76D403-1FD6-4002-6674-78C403196844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D1AF79-622F-7F58-AB5C-5E94EFD3A0E0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6F7D2A-4A20-1BC5-DFEA-FC0B438C594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6F7D2A-4A20-1BC5-DFEA-FC0B438C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FCDD4F-4D60-1B38-05CC-4A14811085D4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FCDD4F-4D60-1B38-05CC-4A148110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5BF13C-4C34-4201-BD89-E3C7604B62BC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747AA0-2138-6465-E3B8-24F28BA92C43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C79758-C9B2-3944-7542-CDB33A41D3B3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C79758-C9B2-3944-7542-CDB33A41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6F32DD-698A-3C56-94BB-111C9462E7C3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91FFA20-12FC-0A4A-3907-3FA5CBE55706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A685AA-78E4-7999-C69B-60CAE51B0EC0}"/>
              </a:ext>
            </a:extLst>
          </p:cNvPr>
          <p:cNvSpPr txBox="1"/>
          <p:nvPr/>
        </p:nvSpPr>
        <p:spPr>
          <a:xfrm>
            <a:off x="9756279" y="1432141"/>
            <a:ext cx="231079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Let’s do the right tree all at once to save time drawing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081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DB24-F7EB-A562-392F-130C41395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80AE-80F7-836B-4190-B8EE9704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8426E-1367-20B5-A302-C240996A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102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E2934-D6CD-8A2D-B717-50AAB209CB1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E2934-D6CD-8A2D-B717-50AAB209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853C2CE-7D13-54D9-61DC-97D7CDCD380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A9A8AF-D258-427A-DACC-867B2267CC7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AE3FC-3B08-FBCD-1449-0C5E38091E7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AE3FC-3B08-FBCD-1449-0C5E38091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E8448A-F980-EC5A-ECA8-FEA20A93FF6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E8448A-F980-EC5A-ECA8-FEA20A93F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93F219-9DCE-935E-A2FF-0AE816DB5BD7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93F219-9DCE-935E-A2FF-0AE816DB5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C21F46-811E-6990-22F7-DAA4D369431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C21F46-811E-6990-22F7-DAA4D3694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BE5DD4-5305-B9FD-0C00-6C877E7C1AF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BE5DD4-5305-B9FD-0C00-6C877E7C1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CA50E3-4360-7EED-6BC1-450CCDE76B97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CA50E3-4360-7EED-6BC1-450CCDE76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6994E1-162C-22A0-FF79-9C55372750B9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6994E1-162C-22A0-FF79-9C5537275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E57C5A-714B-425E-2191-07F1B9F5A0B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E57C5A-714B-425E-2191-07F1B9F5A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3794436-D1A1-EF48-6AE8-0D05E81E35FE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3794436-D1A1-EF48-6AE8-0D05E81E3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6B7DCFA-2779-D9BA-053B-3BBD1926E335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6B7DCFA-2779-D9BA-053B-3BBD1926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BC232E-BFF0-123B-CF4B-B7B302BDE28A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BC232E-BFF0-123B-CF4B-B7B302BDE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BB5F2E-528F-3DCC-7BFF-C1AE60AC1B8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BB5F2E-528F-3DCC-7BFF-C1AE60AC1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579FD-67D7-F8F3-4A56-AB1A3AE28A65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579FD-67D7-F8F3-4A56-AB1A3AE28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52C7B2-D9D1-41F6-0BDE-B4807D93400C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52C7B2-D9D1-41F6-0BDE-B4807D934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B0AA46-F734-E835-F5A9-6C43D1878E9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F2B84-3BFD-A2E5-45E2-79A40E5FA930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486616" y="2342542"/>
            <a:ext cx="1536076" cy="285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79EB8-CE35-83AD-1144-56083CF344EE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79EB8-CE35-83AD-1144-56083CF3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08729-A5D9-8CFE-F31C-D88BFB8619D5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5C9197-40B1-58B8-0A2A-170EF24661A8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5C9197-40B1-58B8-0A2A-170EF246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16E5D-01BA-5CA0-E0B5-482DDE45933C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154C01-1AB6-CE99-048B-9E11C22A86FF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154C01-1AB6-CE99-048B-9E11C22A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8C5259-31B8-9658-5D9D-B1E39E715AF6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8C5259-31B8-9658-5D9D-B1E39E7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1BFE45-63A4-5040-F028-7817CB3E9F80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777CE4-F3E0-BD7C-6F24-EEF0E3919560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22F1D6-653A-73B8-A7B6-D0F7617D1FC5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22F1D6-653A-73B8-A7B6-D0F7617D1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A73FC2-3D0B-260F-681B-48E17DED588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10E2FF-A6BC-FBE9-8DEE-CE9AC35BA3D4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10E2FF-A6BC-FBE9-8DEE-CE9AC35B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B7964-56A9-ACEF-27CE-56497A428BCF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B7964-56A9-ACEF-27CE-56497A42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F4831C-469B-3F39-E0EA-0BB9AD12AF7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47C735-7C14-6DBA-6291-D8A69CC08C7C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8A6CA2-4BA2-D98D-F956-C28A7B570AD2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8A6CA2-4BA2-D98D-F956-C28A7B570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697771-136B-017C-43CC-D5F9C36992CF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697771-136B-017C-43CC-D5F9C369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94D95BD-BE50-5DB3-F950-9BCF6975B5B1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2B666E-257B-2913-8074-2AF0230585C2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BF9A71-5AC6-BA7D-51A7-DBF6FA9C530A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BF9A71-5AC6-BA7D-51A7-DBF6FA9C5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67FA2-F5E6-AB59-1913-7DFC430DAEE6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67FA2-F5E6-AB59-1913-7DFC430D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219D79-0A7A-6503-67A7-08E6FEB98201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266B6-67C6-8196-7A81-F53AAABED0F5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F86494-B70D-04A8-78E5-7B28B151CC4A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F86494-B70D-04A8-78E5-7B28B151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8CF3CA-A473-9A20-C784-E98BED8DC16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8CF3CA-A473-9A20-C784-E98BED8D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2BBDA6-C297-5C4C-E7FC-76D729D6D815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3E2872-2B71-7053-4DC7-2D68A70E7F19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3C66DC-1B78-906C-A24F-3ABE530C115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3C66DC-1B78-906C-A24F-3ABE530C1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4998D1-8D1D-7EBA-92BE-9BF268E40045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4998D1-8D1D-7EBA-92BE-9BF268E40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1FF104-1031-5CA1-5E0E-981975AD64FF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B9147F-982D-F697-5000-1A786B090A44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BF30B0-77C4-6873-0E22-4850094EFBDB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BF30B0-77C4-6873-0E22-4850094E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C28B4B-0781-0A34-8F23-A909071DA140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C28B4B-0781-0A34-8F23-A909071D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E56E64-D633-6CF9-4913-CCECC2275F73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6B4109-7B39-0AE2-9F3B-83A95DF41CB1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2E34EC-4971-07A2-C105-DB16516C1D79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2E34EC-4971-07A2-C105-DB16516C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FAA312-1CDF-8CD6-EA7F-96350CE7DD29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FAA312-1CDF-8CD6-EA7F-96350CE7D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73E96E-316C-8B66-1520-242296922583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140145-A6B4-A6EC-4D83-5406540770BA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0123FA-D8F8-3F55-49E0-D56388AB0AA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0123FA-D8F8-3F55-49E0-D56388AB0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4A8ED31-DD53-3C14-E0D6-51A8F89C04B2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CE881DC-095B-FFEB-F715-6DCA67988728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25BC00-3953-B9A4-EB44-B4BBA609A30F}"/>
              </a:ext>
            </a:extLst>
          </p:cNvPr>
          <p:cNvSpPr txBox="1"/>
          <p:nvPr/>
        </p:nvSpPr>
        <p:spPr>
          <a:xfrm>
            <a:off x="9756279" y="1432141"/>
            <a:ext cx="231079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Let’s do the right tree all at once to save time drawing …</a:t>
            </a:r>
            <a:endParaRPr lang="en-AU" b="1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D990CE8-C435-6FF3-FBA9-C43D108EFA86}"/>
                  </a:ext>
                </a:extLst>
              </p14:cNvPr>
              <p14:cNvContentPartPr/>
              <p14:nvPr/>
            </p14:nvContentPartPr>
            <p14:xfrm>
              <a:off x="6934320" y="2990880"/>
              <a:ext cx="3232440" cy="766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D990CE8-C435-6FF3-FBA9-C43D108EFA8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24960" y="2981520"/>
                <a:ext cx="325116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9817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768E2-95B4-5C9B-0C87-CC1A7BD03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416C-B64F-D46D-C3B4-FFC2ABC8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509AC-6021-4E0E-E4FF-204A2F0E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8B8A1-335B-4277-776A-E051EB76162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8B8A1-335B-4277-776A-E051EB76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E47F5DC-4335-DEF9-A3F6-FB423FA3290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D59B79-DF7D-3DEC-0AAA-DF7B9AF0A1EA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27061F-8C71-96C9-4EAA-30D780A61B0D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27061F-8C71-96C9-4EAA-30D780A61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9AF027-DC4B-0104-FDF3-D58B22A9B27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9AF027-DC4B-0104-FDF3-D58B22A9B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291F-21E6-11F0-00CA-C138F05E396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291F-21E6-11F0-00CA-C138F05E3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2FB848-2E94-E1A1-372F-1FE1C5CA0D0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2FB848-2E94-E1A1-372F-1FE1C5CA0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4774FD-93FB-A609-A3E8-1CEA76BDB0AE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4774FD-93FB-A609-A3E8-1CEA76BDB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0EE55D-3A76-DD2C-F98A-29A6C17F344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0EE55D-3A76-DD2C-F98A-29A6C17F3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B0A888-4476-908C-7200-47FA391AE93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B0A888-4476-908C-7200-47FA391A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50C0C5-08C5-9087-7AEF-0AB150912B4A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50C0C5-08C5-9087-7AEF-0AB150912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F4A09E-1B19-78D4-644C-63CDFA2583E9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F4A09E-1B19-78D4-644C-63CDFA258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74ABB8-A53F-9615-8800-D605009F0CA5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74ABB8-A53F-9615-8800-D605009F0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03A3C6-1E3B-E359-8B19-B703779E4C7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03A3C6-1E3B-E359-8B19-B703779E4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E4BB8A-E154-6B59-200D-11686809B17F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E4BB8A-E154-6B59-200D-11686809B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0E4EC-5810-13BC-2C73-DD421E7E83C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0E4EC-5810-13BC-2C73-DD421E7E8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5C076-1F61-EC01-F9A0-82F2454786E8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5C076-1F61-EC01-F9A0-82F24547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DA239-46C3-4DED-C6A7-196C77210F52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55C8ED-A66B-DA4A-D567-2C68790E6A8D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C024C0-6234-19DD-BEFA-EA168E6D4E5B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C024C0-6234-19DD-BEFA-EA168E6D4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4D6880-6793-9170-6BC4-6D7DF4E68D6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297C2-9BF5-5A84-E897-CEEA558F0A8C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297C2-9BF5-5A84-E897-CEEA558F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0FDFE5-9798-6D86-3F43-B4CC11C83F8C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86A497-B0E7-210F-87FC-77EABF37628D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86A497-B0E7-210F-87FC-77EABF376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EA1F09-43FF-5AB2-8428-36299D6233B9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EA1F09-43FF-5AB2-8428-36299D62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BD4E51-E49A-F519-607C-ACABFB13BD3F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1DC899-48E2-8D0D-D9F0-FCD6DE345ADE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C101A8-528C-3570-8C7F-1D8946524B6E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C101A8-528C-3570-8C7F-1D8946524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5B581C-CB67-E769-FB7D-90BDC6965163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12C4A8-0D4E-23A5-3710-00DA95C1ECCE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12C4A8-0D4E-23A5-3710-00DA95C1E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C27C64-5709-4A85-A14B-4371E06783D9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C27C64-5709-4A85-A14B-4371E0678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B91AA5-9535-7E3C-94EC-3A98D112FE5F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76D473-F2FE-BB0F-F223-10BD9DA64437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1B1395-C399-4DC4-9631-653DD87B895D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1B1395-C399-4DC4-9631-653DD87B8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DB352F-24D7-6097-CF13-FE69601EFD4B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DB352F-24D7-6097-CF13-FE69601EF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834000-8FEC-277A-A3AA-D31185D6A21D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92009A-2510-C5A3-E4E3-F9DEDD48DFBD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2D8077-74DA-BED0-54DE-F0DC5A842A02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2D8077-74DA-BED0-54DE-F0DC5A842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CD1A6-904F-C1A1-A6AF-5E6E111A66D8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CD1A6-904F-C1A1-A6AF-5E6E111A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19F2707-29F3-81FC-6561-0B4F8AEAE6DB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CE9A0C7-3802-E464-7774-48B40B43126C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EA3DCD-77B6-5C26-8C19-CC7BDF39BD73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EA3DCD-77B6-5C26-8C19-CC7BDF39B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252571-B546-50FE-F7BB-98F2A3C4580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252571-B546-50FE-F7BB-98F2A3C45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E3CD06B-ED9B-2E0D-9952-04422580CAA2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3EBDB-D266-3824-C103-C130C3DBA6E7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4220D4-0C82-5A8B-4ED3-0D83F5282331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4220D4-0C82-5A8B-4ED3-0D83F528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712EFA-AB8C-886E-77D7-8BA6260D4A4E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712EFA-AB8C-886E-77D7-8BA6260D4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1545C16-4F8B-7695-E2AD-5A1846131CB4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3248F0-3EED-2234-1EE6-F343F0222D27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3B84A-BAB4-2D79-839B-352D96B9FFB3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3B84A-BAB4-2D79-839B-352D96B9F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E7947E-DF02-3A42-E007-1760984B68F4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E7947E-DF02-3A42-E007-1760984B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407D9F-B268-0479-CB6E-FCBA7A5AF261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FF50C6-B603-CA66-715F-606D63A81A01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5C8AC5-3BD1-394B-407E-655EAF20075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5C8AC5-3BD1-394B-407E-655EAF200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8B871C-8F23-443C-7A45-F7B7D28ED71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8B871C-8F23-443C-7A45-F7B7D28E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95AB321-DC7F-DC7B-B8AD-7835AECE4B61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604C400-D1A7-6477-4E61-D5ECA8BE6BB5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969F7A-6596-F016-FA5A-60E64074505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969F7A-6596-F016-FA5A-60E64074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A834855-5121-AFE0-6C10-13E7E67823F7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42A70B5-4FCD-652B-522D-53E1C6FF1AA4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AC1425-22B5-3390-5468-261D4249E52D}"/>
              </a:ext>
            </a:extLst>
          </p:cNvPr>
          <p:cNvSpPr txBox="1"/>
          <p:nvPr/>
        </p:nvSpPr>
        <p:spPr>
          <a:xfrm>
            <a:off x="8986270" y="1929318"/>
            <a:ext cx="21442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Finally the answer!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BE4C58-77B9-C4D1-DBD6-8EA1B135D5B5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629400" y="999067"/>
            <a:ext cx="1711820" cy="1149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554BBA3-5807-6620-BD23-B1ADCADE82F8}"/>
              </a:ext>
            </a:extLst>
          </p:cNvPr>
          <p:cNvSpPr/>
          <p:nvPr/>
        </p:nvSpPr>
        <p:spPr>
          <a:xfrm>
            <a:off x="6297200" y="191262"/>
            <a:ext cx="371725" cy="8078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531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C084-5C10-BBD6-5792-4C900792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57A-D19F-873E-C255-EB795E89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9BB79-48B0-46CB-B58C-6949A79A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0CDBE-0679-03AA-4292-0796896B5751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0CDBE-0679-03AA-4292-0796896B5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2D028A1-3849-1703-528A-2992E7368CD0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DF9D5-42B3-3A2D-584A-53F5AEFE4113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1BA503-DFA0-18B0-6D52-3950C83C898E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1BA503-DFA0-18B0-6D52-3950C83C8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667D1A-B8AA-D377-50E9-767B3459F7C2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667D1A-B8AA-D377-50E9-767B3459F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F82338-27FA-7523-CB87-D202D359CF15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F82338-27FA-7523-CB87-D202D359C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FECDB-AB44-F8DC-2D52-37F55BE1DDF1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FECDB-AB44-F8DC-2D52-37F55BE1D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75727C-F865-E93A-EEF4-3FB5435EB110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75727C-F865-E93A-EEF4-3FB5435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B9DFB-9D80-56E5-52EA-1F8EC53372D6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B9DFB-9D80-56E5-52EA-1F8EC533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6EFF3B-5012-D3FE-107A-26F36A09590E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6EFF3B-5012-D3FE-107A-26F36A095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55ACBF-1AFA-2693-5FDF-C15FBC9CCBF5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55ACBF-1AFA-2693-5FDF-C15FBC9CC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5503F2-0518-5AED-E46B-3F74A57C606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5503F2-0518-5AED-E46B-3F74A57C6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5801D-9EEF-619A-5F0F-1961BFAE14A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5801D-9EEF-619A-5F0F-1961BFAE1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40AB70-6A66-2EA3-AF8D-659220907EE8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40AB70-6A66-2EA3-AF8D-659220907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C9DF1-160A-796D-9D64-549975D2D314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C9DF1-160A-796D-9D64-549975D2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0207C-20FA-7C7B-D3FF-7F5EFCB30D4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0207C-20FA-7C7B-D3FF-7F5EFCB30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6992F-83FB-E2FE-39A3-AB84E5094AE1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6992F-83FB-E2FE-39A3-AB84E5094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D2AE7-9043-9D65-D0A2-AA8E5AE5FD2E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6E60D7-8E47-A509-4676-7AD77411D0B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FC6AE-93BB-5159-10B6-F38B13B965A2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FC6AE-93BB-5159-10B6-F38B13B96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4B88EF-DAB7-B8FA-601D-BD96204792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8C77D-2BCE-9EC5-5899-D1A97CBE4F42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8C77D-2BCE-9EC5-5899-D1A97CBE4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96E447-A186-FD65-66B3-8D7ADB7EAC79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315D0-AEB5-F4DC-42E9-B83609350E73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315D0-AEB5-F4DC-42E9-B8360935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72AF5E-AF0B-632B-005C-4C8E885545B5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72AF5E-AF0B-632B-005C-4C8E88554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358D8B-A85B-1761-B87C-4D92BF2F495D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C0848C-B9D0-4A81-B37C-C92132B484E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C7D800-44C1-C46E-3BD8-79F96AD0F242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C7D800-44C1-C46E-3BD8-79F96AD0F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610653-31A3-8511-6DD6-6A9AA2716B3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016B70-8A1A-9AD8-003D-310F4A40F0F6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016B70-8A1A-9AD8-003D-310F4A40F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0D476-3E51-573A-4ADF-CFDCDD0F42BF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0D476-3E51-573A-4ADF-CFDCDD0F4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5F0A3B-92C4-336A-859C-E62640CBA285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CB892C-8619-66A8-1285-8F90FC7983FB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0013C7-3F17-B27E-A8B3-E6FE2D79B3A9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0013C7-3F17-B27E-A8B3-E6FE2D79B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BD2E8-5DF6-2790-2E3E-E2C53AC43FA0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BD2E8-5DF6-2790-2E3E-E2C53AC4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FBBEB9-3DB8-6C04-CA94-8D9650570F52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614040-E27A-410E-0D8D-5A1D827A8D37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1D5452-D9A2-F197-30DF-270D01E15D04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1D5452-D9A2-F197-30DF-270D01E1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0AB0E7-9186-CED7-7296-1E4BA6570408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0AB0E7-9186-CED7-7296-1E4BA6570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B674BC-7AEF-12B3-0A53-9CCC1F04BFDD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B2322E-18F4-2239-56BB-D400B7FCEF90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2D5101-006C-FC90-99E5-671882BBCD66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2D5101-006C-FC90-99E5-671882BB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E4C9D-C887-A214-6159-B7F2A9DF766E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E4C9D-C887-A214-6159-B7F2A9DF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00758C-587E-9509-9875-8504F89FF856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4AF6B6-4288-33D5-98F0-1CB81B1917E8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21BD11-23F5-75AC-6A95-420E945277B8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21BD11-23F5-75AC-6A95-420E94527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3BB3F-3160-328B-71A3-B66B3B534EFA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3BB3F-3160-328B-71A3-B66B3B534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37F7D1D-2E37-DF14-7E34-5AED358E2E10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15AF04-BC0F-BB71-3100-50519EDC3B9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53DB9C-7731-6EE3-D1EC-AEBA14279A04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53DB9C-7731-6EE3-D1EC-AEBA1427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BA588-0272-35B9-1739-6FA2AFBDA747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BA588-0272-35B9-1739-6FA2AFBDA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1DEE996-84C2-59A6-5041-906796AA117B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08325B-BBD7-956D-7B29-596AF96A24C4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3924B1-17D2-2919-1642-7E6BED79E0A1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3924B1-17D2-2919-1642-7E6BED79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04274B-D64B-FBD6-FF05-BFB0E4D5B543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04274B-D64B-FBD6-FF05-BFB0E4D5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6408FD-D1BC-31B4-F707-C325C62AB80E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917C7E1-5F25-430B-9964-239E224BB19C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4A36FC-0176-C5E8-D8BE-2C8E09EE884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4A36FC-0176-C5E8-D8BE-2C8E09EE8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3FE5D3-A2FB-B299-E579-D2B830E06D59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A5DFAAC-9917-B424-C830-96DEB50CE970}"/>
              </a:ext>
            </a:extLst>
          </p:cNvPr>
          <p:cNvSpPr txBox="1"/>
          <p:nvPr/>
        </p:nvSpPr>
        <p:spPr>
          <a:xfrm>
            <a:off x="1465058" y="3379508"/>
            <a:ext cx="219134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As you can see, a lot of the calculations are repeated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EB77D23-E5C3-9A46-8461-4E1342CEFD61}"/>
              </a:ext>
            </a:extLst>
          </p:cNvPr>
          <p:cNvSpPr/>
          <p:nvPr/>
        </p:nvSpPr>
        <p:spPr>
          <a:xfrm>
            <a:off x="4531594" y="3396074"/>
            <a:ext cx="2326506" cy="2851135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6F0E7B6-4B40-4CFF-A82A-F3313BDECF78}"/>
              </a:ext>
            </a:extLst>
          </p:cNvPr>
          <p:cNvSpPr/>
          <p:nvPr/>
        </p:nvSpPr>
        <p:spPr>
          <a:xfrm>
            <a:off x="8652493" y="2534829"/>
            <a:ext cx="2326506" cy="2851135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A6CF04-6B05-6FF9-B8FF-252E782D80EB}"/>
              </a:ext>
            </a:extLst>
          </p:cNvPr>
          <p:cNvSpPr txBox="1"/>
          <p:nvPr/>
        </p:nvSpPr>
        <p:spPr>
          <a:xfrm>
            <a:off x="7243906" y="57335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Same!</a:t>
            </a:r>
            <a:endParaRPr lang="en-AU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0BB4AB-4271-D686-F402-2345A01FDF5E}"/>
              </a:ext>
            </a:extLst>
          </p:cNvPr>
          <p:cNvCxnSpPr>
            <a:stCxn id="70" idx="1"/>
            <a:endCxn id="66" idx="3"/>
          </p:cNvCxnSpPr>
          <p:nvPr/>
        </p:nvCxnSpPr>
        <p:spPr>
          <a:xfrm flipH="1">
            <a:off x="6248400" y="5918200"/>
            <a:ext cx="995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FF36B76-474A-42EB-77DA-DCD1688242A3}"/>
              </a:ext>
            </a:extLst>
          </p:cNvPr>
          <p:cNvCxnSpPr>
            <a:stCxn id="70" idx="3"/>
            <a:endCxn id="67" idx="2"/>
          </p:cNvCxnSpPr>
          <p:nvPr/>
        </p:nvCxnSpPr>
        <p:spPr>
          <a:xfrm flipV="1">
            <a:off x="8068171" y="5327888"/>
            <a:ext cx="844861" cy="590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160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B4295-5E40-0B88-C583-7FA8919B9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D6D2-4964-E58D-929D-468D26EA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3EA43-AAB1-D1DB-D670-AB2A055A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105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647061-11DB-16F5-E30C-8910E4574AE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647061-11DB-16F5-E30C-8910E4574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CF39116-CE81-6FF5-3063-E12BCF692BC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7B28D8-6961-FB40-7306-CA1A129AEE6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63304D-B6C9-3512-BBA2-69AA6031023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63304D-B6C9-3512-BBA2-69AA60310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5E95019-0442-FB06-E914-51D5351C5DC6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5E95019-0442-FB06-E914-51D5351C5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88B7B4-AFD3-1396-6C58-7A3C1FCAE9CA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88B7B4-AFD3-1396-6C58-7A3C1FCAE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378D287-930C-49A2-E6D1-9F3148824B2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378D287-930C-49A2-E6D1-9F3148824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3A31167-4906-8B4D-8282-A305F7F5830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3A31167-4906-8B4D-8282-A305F7F58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65A98D6-A6F7-6883-7E8C-C6974E89D231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65A98D6-A6F7-6883-7E8C-C6974E89D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69D2DE0-8D88-3A78-BFCD-FBDCDAF2397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69D2DE0-8D88-3A78-BFCD-FBDCDAF239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48EAB83-83BA-8BD1-98B8-83493DD5C5E9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48EAB83-83BA-8BD1-98B8-83493DD5C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7E0C8B0-C06A-03E3-E34B-577CB3FE12F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7E0C8B0-C06A-03E3-E34B-577CB3FE1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DC31BE2-E9F7-BD44-C1BB-18AAA22FA2F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DC31BE2-E9F7-BD44-C1BB-18AAA22FA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7FD7BF-01A2-5AE0-A560-A7415B5FD14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7FD7BF-01A2-5AE0-A560-A7415B5FD1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597773-6FCA-67EE-2764-54FE60622F68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597773-6FCA-67EE-2764-54FE60622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9EA6E-391B-5304-FD9B-A04CF7AAFE0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9EA6E-391B-5304-FD9B-A04CF7AAF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6268E-1962-3849-F039-70DEB8683B43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6268E-1962-3849-F039-70DEB8683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A978FE-7178-7872-8AF4-486096ECB7AC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3E2777-DDD0-2389-FAFB-9B6E1A3CE289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C9B6C3-418C-0859-A148-498C5756F1BA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C9B6C3-418C-0859-A148-498C5756F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211CD3-FDD8-3551-A339-0B176B9972A0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09FF44-F5D6-76B5-32FC-9B278BDC92EF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09FF44-F5D6-76B5-32FC-9B278BDC9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166AE5-0211-42EB-D10D-36D83BD50D60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F46EB2-79AF-9FC7-B581-B7DF2714FD3C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F46EB2-79AF-9FC7-B581-B7DF2714F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0591D0-C3F0-9C93-F523-049E2CD2D964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0591D0-C3F0-9C93-F523-049E2CD2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CF7251-2271-7F4C-75D8-31FA6EC2C364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E3C778-27DF-DBDC-A64E-DE625BE96EE8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A78E85-D4BC-F914-3567-35DBC5564E2C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A78E85-D4BC-F914-3567-35DBC556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F84C3F-DC88-03F0-03E9-7BBD98AB9BA9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00A218-66D4-084D-AB3F-531020D0F168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00A218-66D4-084D-AB3F-531020D0F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8C81DA-0B88-369A-80EA-CC6861B3F84A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8C81DA-0B88-369A-80EA-CC6861B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F650E8-860D-4A62-CF81-486377366C9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223804-A150-419D-5727-09D46513A07E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DF4E89-2B66-2D00-01DC-5E79D55F2162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DF4E89-2B66-2D00-01DC-5E79D55F2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6B2502-C933-F187-E81A-7BE4CBD15807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6B2502-C933-F187-E81A-7BE4CBD15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F7C159-7C5E-2F85-1C3D-02B899463CE5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1113B6-5A38-DD95-B71C-2666EC92DCC3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B5DFBC-25F9-632D-E1BF-B1B1D6F739CA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B5DFBC-25F9-632D-E1BF-B1B1D6F73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28DC91-043B-6B69-2D28-42C7688E0B4F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28DC91-043B-6B69-2D28-42C7688E0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BD2B55-6E30-8BA7-C81C-B65FAEE60B4F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636263-251A-4B06-3BC2-BA5CF8E9E993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0529BB-D7A9-D0C1-E44B-D618C26763D2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0529BB-D7A9-D0C1-E44B-D618C267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E98268-1B7E-A04B-D278-3B8EAC322B0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E98268-1B7E-A04B-D278-3B8EAC322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E2763-2DAF-4B97-0970-1FE50BDEDD85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2DB1A2-65A6-6BC9-F441-7A633D20E502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ECF367-2648-B6EE-4546-3C99F405C499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ECF367-2648-B6EE-4546-3C99F405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CF08A3-697B-6C9F-A7EE-9D79AA524ED4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CF08A3-697B-6C9F-A7EE-9D79AA5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FEB1FFE-1050-277B-AB0E-BB6F6C5B8403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5BBD74-A3B4-7326-826C-10D63D937C5A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7CB399-00B5-BED9-E105-4ABEEBF88564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7CB399-00B5-BED9-E105-4ABEEBF88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A2FB23-C4C6-E96B-7CC7-585F787E5E46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A2FB23-C4C6-E96B-7CC7-585F787E5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CBDBD7-89C6-A63A-15F5-841E474EEE45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4F1BCAC-4945-6C60-06A9-21B0FD0AD13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FD9D7A-55A8-880A-43AB-7BC7733C686A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FD9D7A-55A8-880A-43AB-7BC7733C6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0CA075-F588-99D7-348D-14C59A1A5B6D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0CA075-F588-99D7-348D-14C59A1A5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F8D746-0B68-E890-B575-E64400523790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934D082-B7B8-B3F0-95A7-B1DAC43829CC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D162D4-5156-7563-6450-65CF989AC68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D162D4-5156-7563-6450-65CF989AC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AA0CD0-B73C-EB3D-D57E-9D6E7F301EDA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05A888D-4B8B-5444-507F-412DA91180AB}"/>
              </a:ext>
            </a:extLst>
          </p:cNvPr>
          <p:cNvSpPr txBox="1"/>
          <p:nvPr/>
        </p:nvSpPr>
        <p:spPr>
          <a:xfrm>
            <a:off x="1465058" y="3379508"/>
            <a:ext cx="219134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As you can see, a lot of the calculations are repeated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E2E2096-CF58-B9D6-40F5-2D542783CA0A}"/>
              </a:ext>
            </a:extLst>
          </p:cNvPr>
          <p:cNvSpPr/>
          <p:nvPr/>
        </p:nvSpPr>
        <p:spPr>
          <a:xfrm>
            <a:off x="4531594" y="4266991"/>
            <a:ext cx="1518762" cy="1980218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9DCE45-1FD9-0F57-3C18-01A13C937FB4}"/>
              </a:ext>
            </a:extLst>
          </p:cNvPr>
          <p:cNvSpPr txBox="1"/>
          <p:nvPr/>
        </p:nvSpPr>
        <p:spPr>
          <a:xfrm>
            <a:off x="7263633" y="613008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Same!</a:t>
            </a:r>
            <a:endParaRPr lang="en-AU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E4BFA53-4F59-A0B4-578D-2CA12CD93EF8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6006939" y="5900154"/>
            <a:ext cx="1256694" cy="414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06E06C-D0B5-FFD0-4B2B-B8C6D7D6B38E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8087898" y="5547794"/>
            <a:ext cx="693934" cy="766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: Shape 65">
            <a:extLst>
              <a:ext uri="{FF2B5EF4-FFF2-40B4-BE49-F238E27FC236}">
                <a16:creationId xmlns:a16="http://schemas.microsoft.com/office/drawing/2014/main" id="{C2ACE885-E974-0E45-F486-38A385FA7EE9}"/>
              </a:ext>
            </a:extLst>
          </p:cNvPr>
          <p:cNvSpPr/>
          <p:nvPr/>
        </p:nvSpPr>
        <p:spPr>
          <a:xfrm>
            <a:off x="6939692" y="3575594"/>
            <a:ext cx="1518762" cy="1980218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Freeform: Shape 65">
            <a:extLst>
              <a:ext uri="{FF2B5EF4-FFF2-40B4-BE49-F238E27FC236}">
                <a16:creationId xmlns:a16="http://schemas.microsoft.com/office/drawing/2014/main" id="{282D2CB8-8C7F-BD54-689B-EE6F37E75925}"/>
              </a:ext>
            </a:extLst>
          </p:cNvPr>
          <p:cNvSpPr/>
          <p:nvPr/>
        </p:nvSpPr>
        <p:spPr>
          <a:xfrm>
            <a:off x="8572924" y="3390212"/>
            <a:ext cx="1518762" cy="1980218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EE5420-D56E-3584-EC27-19025DA43B20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7675766" y="5651616"/>
            <a:ext cx="0" cy="478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1D47E67-44DA-637F-63E6-C6120C92A6BA}"/>
                  </a:ext>
                </a:extLst>
              </p14:cNvPr>
              <p14:cNvContentPartPr/>
              <p14:nvPr/>
            </p14:nvContentPartPr>
            <p14:xfrm>
              <a:off x="4756320" y="4591080"/>
              <a:ext cx="5816880" cy="14990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1D47E67-44DA-637F-63E6-C6120C92A6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46960" y="4581720"/>
                <a:ext cx="5835600" cy="15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6954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1489-666E-DB99-BC04-6A5AA897D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DD56-9CCF-FA77-882A-AFC11FE8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AF6B7-C9CB-5306-27F5-E9A6232F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8B70B2-30BB-02E1-DC38-5714528FDAB2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8B70B2-30BB-02E1-DC38-5714528F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B4B4840-6F68-3AC3-8101-5E2E8AA1AF89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E21E38-62FC-0D07-AEA2-E84A98A1250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B00925-DA0B-7DC4-DD06-DA3DAFAE7242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B00925-DA0B-7DC4-DD06-DA3DAFAE7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685A1B-33B2-424E-10D4-442BC8F88C6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685A1B-33B2-424E-10D4-442BC8F88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A1B55A-BB73-D798-7EF8-7ADA5AC10B20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A1B55A-BB73-D798-7EF8-7ADA5AC10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6D59A0-17D0-F5F1-9D6D-F21DBF1F28B0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6D59A0-17D0-F5F1-9D6D-F21DBF1F2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D6DB1-3795-1BBE-F48C-2A657048D57F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D6DB1-3795-1BBE-F48C-2A657048D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D63BE1-DF8E-341F-6A37-0B8E9711E0B3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D63BE1-DF8E-341F-6A37-0B8E9711E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7D9DB0-C261-EB8F-F9F6-CF98699206E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7D9DB0-C261-EB8F-F9F6-CF9869920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542686-6E1F-567A-082F-1786EBD5C8AC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542686-6E1F-567A-082F-1786EBD5C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4D3846-2977-5533-6789-587A084E5FD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4D3846-2977-5533-6789-587A084E5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7B3A56-A8BA-481B-A334-DF8AC3B9690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7B3A56-A8BA-481B-A334-DF8AC3B96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DFBBE6-1FEE-BD41-A4B8-66956E3CF0C2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DFBBE6-1FEE-BD41-A4B8-66956E3CF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EAD9DE-EDE5-AA41-807B-DFA8D9374305}"/>
              </a:ext>
            </a:extLst>
          </p:cNvPr>
          <p:cNvSpPr txBox="1"/>
          <p:nvPr/>
        </p:nvSpPr>
        <p:spPr>
          <a:xfrm>
            <a:off x="1422160" y="3157451"/>
            <a:ext cx="27775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Converting this recurrence relation to Python is relatively easy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8BC65-346E-1F3C-3669-66B1F6A1C102}"/>
              </a:ext>
            </a:extLst>
          </p:cNvPr>
          <p:cNvSpPr txBox="1"/>
          <p:nvPr/>
        </p:nvSpPr>
        <p:spPr>
          <a:xfrm>
            <a:off x="4518824" y="2182505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>
                <a:latin typeface="Consolas" panose="020B0609020204030204" pitchFamily="49" charset="0"/>
              </a:rPr>
              <a:t>def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(n):</a:t>
            </a:r>
          </a:p>
          <a:p>
            <a:r>
              <a:rPr lang="en-AU" sz="2400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 sz="2400">
                <a:latin typeface="Consolas" panose="020B0609020204030204" pitchFamily="49" charset="0"/>
              </a:rPr>
              <a:t>    """</a:t>
            </a:r>
          </a:p>
          <a:p>
            <a:r>
              <a:rPr lang="en-AU" sz="2400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0</a:t>
            </a:r>
          </a:p>
          <a:p>
            <a:r>
              <a:rPr lang="en-AU" sz="2400">
                <a:latin typeface="Consolas" panose="020B0609020204030204" pitchFamily="49" charset="0"/>
              </a:rPr>
              <a:t>    </a:t>
            </a:r>
            <a:r>
              <a:rPr lang="en-AU" sz="2400" err="1">
                <a:latin typeface="Consolas" panose="020B0609020204030204" pitchFamily="49" charset="0"/>
              </a:rPr>
              <a:t>elif</a:t>
            </a:r>
            <a:r>
              <a:rPr lang="en-AU" sz="2400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1</a:t>
            </a:r>
          </a:p>
          <a:p>
            <a:r>
              <a:rPr lang="en-AU" sz="2400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- 1) +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7695D7-42E0-7D91-F407-36B669C200AB}"/>
                  </a:ext>
                </a:extLst>
              </p14:cNvPr>
              <p14:cNvContentPartPr/>
              <p14:nvPr/>
            </p14:nvContentPartPr>
            <p14:xfrm>
              <a:off x="278640" y="1631520"/>
              <a:ext cx="9830880" cy="3975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7695D7-42E0-7D91-F407-36B669C200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9280" y="1622160"/>
                <a:ext cx="9849600" cy="39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73672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6D87B-696E-29E8-3A45-ED97EED41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2347-1A14-1251-A9F6-2762EA9C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FEA59-DBC4-D3D0-57F7-4D12EF2A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AD39E-BDE0-AEB4-843F-E216BFF182CE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AD39E-BDE0-AEB4-843F-E216BFF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C87970F-3768-3D17-7ADE-46D7E3B0C24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27681B-7E1C-EE47-842B-FDC50718158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BB798-7E5F-911D-54DA-AFEEB584F26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BB798-7E5F-911D-54DA-AFEEB584F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3C87D8-6E38-E6CC-8156-053373454247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3C87D8-6E38-E6CC-8156-053373454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5DD99B-D447-E729-55F4-1CF8E226FAB9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5DD99B-D447-E729-55F4-1CF8E226F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D5B4BA-05A1-36FB-941C-E4A46E266A9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D5B4BA-05A1-36FB-941C-E4A46E266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07E5A5-F769-6A48-1A4E-D6A25D41B704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07E5A5-F769-6A48-1A4E-D6A25D41B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FA08B6-DF4D-C4AF-5CBF-8CB92132AE18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FA08B6-DF4D-C4AF-5CBF-8CB92132AE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FF5656-85BB-C89A-5AFD-1A398771958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FF5656-85BB-C89A-5AFD-1A3987719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F7E0D-4041-57B6-78E5-BEFB5513DAB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F7E0D-4041-57B6-78E5-BEFB551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4F709E-9FCA-BDF8-6BAF-97DECE79420E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4F709E-9FCA-BDF8-6BAF-97DECE794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F69125-EE63-6735-EA70-9D1E3628757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F69125-EE63-6735-EA70-9D1E36287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DA95F0-1F4A-B75F-C8C7-C02DA8893750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DA95F0-1F4A-B75F-C8C7-C02DA8893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07031CB-6512-CE6C-394A-095E00DA2649}"/>
              </a:ext>
            </a:extLst>
          </p:cNvPr>
          <p:cNvSpPr txBox="1"/>
          <p:nvPr/>
        </p:nvSpPr>
        <p:spPr>
          <a:xfrm>
            <a:off x="1422159" y="3157451"/>
            <a:ext cx="27775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Converting this recurrence relation to Python is relatively easy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ACAE4-2DE2-5E68-C323-1F0C57198405}"/>
              </a:ext>
            </a:extLst>
          </p:cNvPr>
          <p:cNvSpPr txBox="1"/>
          <p:nvPr/>
        </p:nvSpPr>
        <p:spPr>
          <a:xfrm>
            <a:off x="4518824" y="2182505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>
                <a:latin typeface="Consolas" panose="020B0609020204030204" pitchFamily="49" charset="0"/>
              </a:rPr>
              <a:t>def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(n):</a:t>
            </a:r>
          </a:p>
          <a:p>
            <a:r>
              <a:rPr lang="en-AU" sz="2400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 sz="2400">
                <a:latin typeface="Consolas" panose="020B0609020204030204" pitchFamily="49" charset="0"/>
              </a:rPr>
              <a:t>    """</a:t>
            </a:r>
          </a:p>
          <a:p>
            <a:r>
              <a:rPr lang="en-AU" sz="2400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0</a:t>
            </a:r>
          </a:p>
          <a:p>
            <a:r>
              <a:rPr lang="en-AU" sz="2400">
                <a:latin typeface="Consolas" panose="020B0609020204030204" pitchFamily="49" charset="0"/>
              </a:rPr>
              <a:t>    </a:t>
            </a:r>
            <a:r>
              <a:rPr lang="en-AU" sz="2400" err="1">
                <a:latin typeface="Consolas" panose="020B0609020204030204" pitchFamily="49" charset="0"/>
              </a:rPr>
              <a:t>elif</a:t>
            </a:r>
            <a:r>
              <a:rPr lang="en-AU" sz="2400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1</a:t>
            </a:r>
          </a:p>
          <a:p>
            <a:r>
              <a:rPr lang="en-AU" sz="2400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- 1) +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4278E-F833-1148-80CD-D798778BB4F2}"/>
              </a:ext>
            </a:extLst>
          </p:cNvPr>
          <p:cNvSpPr txBox="1"/>
          <p:nvPr/>
        </p:nvSpPr>
        <p:spPr>
          <a:xfrm>
            <a:off x="1384940" y="4336411"/>
            <a:ext cx="28519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But it runs </a:t>
            </a:r>
            <a:r>
              <a:rPr lang="en-CA" b="1"/>
              <a:t>slowly</a:t>
            </a:r>
            <a:r>
              <a:rPr lang="en-CA"/>
              <a:t> … </a:t>
            </a:r>
            <a:r>
              <a:rPr lang="en-CA">
                <a:latin typeface="Consolas" panose="020B0609020204030204" pitchFamily="49" charset="0"/>
              </a:rPr>
              <a:t>F(40) </a:t>
            </a:r>
            <a:r>
              <a:rPr lang="en-CA"/>
              <a:t>takes over 20 seconds on my computer!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69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BD30-274D-4DF5-3EF4-BCA1B4C9B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439E0-E0C9-C5B1-5EB1-CEAC6210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50D1A-AB32-40CF-AA74-C95FFC8FF9B5}"/>
                  </a:ext>
                </a:extLst>
              </p:cNvPr>
              <p:cNvSpPr txBox="1"/>
              <p:nvPr/>
            </p:nvSpPr>
            <p:spPr>
              <a:xfrm>
                <a:off x="174601" y="740232"/>
                <a:ext cx="3053079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50D1A-AB32-40CF-AA74-C95FFC8F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" y="740232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389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4FF3EA-5EF9-8C6D-0288-C302462CD91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4198E-7337-3CCE-695F-1240BB31313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5EF09B-1CF2-90E7-6011-69C375CD885D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5EF09B-1CF2-90E7-6011-69C375CD8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425C3A-A9B2-72BB-9747-D0BA9550A66C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425C3A-A9B2-72BB-9747-D0BA9550A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6F36F6-091F-F312-987A-1E71DB14B64F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6F36F6-091F-F312-987A-1E71DB14B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17A1BD-BE46-DD1E-3AC8-0479C26618CF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17A1BD-BE46-DD1E-3AC8-0479C2661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0AE6A8-53F8-1465-75E3-2AEED3AD52CB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0AE6A8-53F8-1465-75E3-2AEED3AD5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9AEC0F-8D59-8280-7327-F9289403623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9AEC0F-8D59-8280-7327-F92894036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0ED6AF-3336-5D7E-A446-9828EAE573E3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0ED6AF-3336-5D7E-A446-9828EAE57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40A43C-E56D-F2D8-55ED-0EA7A90FD334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40A43C-E56D-F2D8-55ED-0EA7A90FD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F64D9D-CE2A-FD8F-3A0D-2F723C1EFFAD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F64D9D-CE2A-FD8F-3A0D-2F723C1E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A2F914-2768-9CFC-E847-87713C3F815E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A2F914-2768-9CFC-E847-87713C3F8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94DB09-0F8A-92F0-C896-DCCC56C28F8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94DB09-0F8A-92F0-C896-DCCC56C28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CFCAF7-2010-682E-D642-E89982DF77AD}"/>
              </a:ext>
            </a:extLst>
          </p:cNvPr>
          <p:cNvSpPr txBox="1"/>
          <p:nvPr/>
        </p:nvSpPr>
        <p:spPr>
          <a:xfrm>
            <a:off x="174601" y="1663562"/>
            <a:ext cx="5250155" cy="258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>
                <a:latin typeface="Consolas" panose="020B0609020204030204" pitchFamily="49" charset="0"/>
              </a:rPr>
              <a:t>def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(n):</a:t>
            </a:r>
          </a:p>
          <a:p>
            <a:r>
              <a:rPr lang="en-AU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>
                <a:latin typeface="Consolas" panose="020B0609020204030204" pitchFamily="49" charset="0"/>
              </a:rPr>
              <a:t>    """</a:t>
            </a:r>
          </a:p>
          <a:p>
            <a:r>
              <a:rPr lang="en-AU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>
                <a:latin typeface="Consolas" panose="020B0609020204030204" pitchFamily="49" charset="0"/>
              </a:rPr>
              <a:t>        return 0</a:t>
            </a:r>
          </a:p>
          <a:p>
            <a:r>
              <a:rPr lang="en-AU">
                <a:latin typeface="Consolas" panose="020B0609020204030204" pitchFamily="49" charset="0"/>
              </a:rPr>
              <a:t>    </a:t>
            </a:r>
            <a:r>
              <a:rPr lang="en-AU" err="1">
                <a:latin typeface="Consolas" panose="020B0609020204030204" pitchFamily="49" charset="0"/>
              </a:rPr>
              <a:t>elif</a:t>
            </a:r>
            <a:r>
              <a:rPr lang="en-AU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>
                <a:latin typeface="Consolas" panose="020B0609020204030204" pitchFamily="49" charset="0"/>
              </a:rPr>
              <a:t>        return 1</a:t>
            </a:r>
          </a:p>
          <a:p>
            <a:r>
              <a:rPr lang="en-AU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>
                <a:latin typeface="Consolas" panose="020B0609020204030204" pitchFamily="49" charset="0"/>
              </a:rPr>
              <a:t>        return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 - 1) +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 - 2)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146EA-C387-09F4-4DED-E3CC865DB02C}"/>
              </a:ext>
            </a:extLst>
          </p:cNvPr>
          <p:cNvSpPr txBox="1"/>
          <p:nvPr/>
        </p:nvSpPr>
        <p:spPr>
          <a:xfrm>
            <a:off x="6300533" y="1663562"/>
            <a:ext cx="5250155" cy="313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</a:t>
            </a:r>
            <a:r>
              <a:rPr lang="en-US" err="1">
                <a:latin typeface="Consolas" panose="020B0609020204030204" pitchFamily="49" charset="0"/>
              </a:rPr>
              <a:t>F_loop</a:t>
            </a:r>
            <a:r>
              <a:rPr lang="en-US">
                <a:latin typeface="Consolas" panose="020B0609020204030204" pitchFamily="49" charset="0"/>
              </a:rPr>
              <a:t>(n):</a:t>
            </a:r>
            <a:br>
              <a:rPr lang="en-US">
                <a:latin typeface="Consolas" panose="020B0609020204030204" pitchFamily="49" charset="0"/>
              </a:rPr>
            </a:br>
            <a:r>
              <a:rPr lang="en-AU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>
                <a:latin typeface="Consolas" panose="020B0609020204030204" pitchFamily="49" charset="0"/>
              </a:rPr>
              <a:t>    """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a = 0</a:t>
            </a:r>
          </a:p>
          <a:p>
            <a:r>
              <a:rPr lang="en-US">
                <a:latin typeface="Consolas" panose="020B0609020204030204" pitchFamily="49" charset="0"/>
              </a:rPr>
              <a:t>    b = 1</a:t>
            </a:r>
          </a:p>
          <a:p>
            <a:r>
              <a:rPr lang="en-US">
                <a:latin typeface="Consolas" panose="020B0609020204030204" pitchFamily="49" charset="0"/>
              </a:rPr>
              <a:t>    for 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in range(n):</a:t>
            </a:r>
          </a:p>
          <a:p>
            <a:r>
              <a:rPr lang="en-US">
                <a:latin typeface="Consolas" panose="020B0609020204030204" pitchFamily="49" charset="0"/>
              </a:rPr>
              <a:t>        </a:t>
            </a:r>
            <a:r>
              <a:rPr lang="en-US" err="1">
                <a:latin typeface="Consolas" panose="020B0609020204030204" pitchFamily="49" charset="0"/>
              </a:rPr>
              <a:t>a_old</a:t>
            </a:r>
            <a:r>
              <a:rPr lang="en-US">
                <a:latin typeface="Consolas" panose="020B0609020204030204" pitchFamily="49" charset="0"/>
              </a:rPr>
              <a:t> = a</a:t>
            </a:r>
          </a:p>
          <a:p>
            <a:r>
              <a:rPr lang="en-US">
                <a:latin typeface="Consolas" panose="020B0609020204030204" pitchFamily="49" charset="0"/>
              </a:rPr>
              <a:t>       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r>
              <a:rPr lang="en-US">
                <a:latin typeface="Consolas" panose="020B0609020204030204" pitchFamily="49" charset="0"/>
              </a:rPr>
              <a:t> = b</a:t>
            </a:r>
          </a:p>
          <a:p>
            <a:r>
              <a:rPr lang="en-US">
                <a:latin typeface="Consolas" panose="020B0609020204030204" pitchFamily="49" charset="0"/>
              </a:rPr>
              <a:t>        a =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    b = </a:t>
            </a:r>
            <a:r>
              <a:rPr lang="en-US" err="1">
                <a:latin typeface="Consolas" panose="020B0609020204030204" pitchFamily="49" charset="0"/>
              </a:rPr>
              <a:t>a_old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return a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6FD62-C830-20B6-6D56-697F242D99E5}"/>
              </a:ext>
            </a:extLst>
          </p:cNvPr>
          <p:cNvSpPr txBox="1"/>
          <p:nvPr/>
        </p:nvSpPr>
        <p:spPr>
          <a:xfrm>
            <a:off x="174601" y="4490078"/>
            <a:ext cx="259547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F(40)</a:t>
            </a:r>
            <a:r>
              <a:rPr lang="en-CA"/>
              <a:t> takes over </a:t>
            </a:r>
            <a:br>
              <a:rPr lang="en-CA"/>
            </a:br>
            <a:r>
              <a:rPr lang="en-CA" b="1"/>
              <a:t>20 seconds </a:t>
            </a:r>
            <a:r>
              <a:rPr lang="en-CA"/>
              <a:t>to calculate on my computer!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EBB4C4-1320-ADF6-FC0B-EAE22F331F7A}"/>
              </a:ext>
            </a:extLst>
          </p:cNvPr>
          <p:cNvSpPr txBox="1"/>
          <p:nvPr/>
        </p:nvSpPr>
        <p:spPr>
          <a:xfrm>
            <a:off x="6740606" y="4979452"/>
            <a:ext cx="214593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for-loop version directly sums the previous two numbers.</a:t>
            </a:r>
            <a:endParaRPr lang="en-AU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CBCBC7-298B-14C9-0824-A6A7FEB0DF95}"/>
              </a:ext>
            </a:extLst>
          </p:cNvPr>
          <p:cNvSpPr txBox="1"/>
          <p:nvPr/>
        </p:nvSpPr>
        <p:spPr>
          <a:xfrm>
            <a:off x="9404752" y="4979452"/>
            <a:ext cx="214593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err="1">
                <a:latin typeface="Consolas" panose="020B0609020204030204" pitchFamily="49" charset="0"/>
              </a:rPr>
              <a:t>F_loop</a:t>
            </a:r>
            <a:r>
              <a:rPr lang="en-CA">
                <a:latin typeface="Consolas" panose="020B0609020204030204" pitchFamily="49" charset="0"/>
              </a:rPr>
              <a:t>(40)</a:t>
            </a:r>
            <a:r>
              <a:rPr lang="en-CA"/>
              <a:t> on my computer takes </a:t>
            </a:r>
            <a:r>
              <a:rPr lang="en-CA" b="1"/>
              <a:t>0.00005 seconds </a:t>
            </a:r>
            <a:r>
              <a:rPr lang="en-CA"/>
              <a:t>to calculate.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3054FB-E3E0-693A-F3E3-C9BE447475D0}"/>
                  </a:ext>
                </a:extLst>
              </p14:cNvPr>
              <p14:cNvContentPartPr/>
              <p14:nvPr/>
            </p14:nvContentPartPr>
            <p14:xfrm>
              <a:off x="5168880" y="1809720"/>
              <a:ext cx="877320" cy="309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3054FB-E3E0-693A-F3E3-C9BE447475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9520" y="1800360"/>
                <a:ext cx="896040" cy="31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5815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544C-0E48-402D-9941-9F53157B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B813-DB0F-92CD-5504-591D229D3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Recursion is a powerful design tool</a:t>
            </a:r>
          </a:p>
          <a:p>
            <a:pPr lvl="1"/>
            <a:r>
              <a:rPr lang="en-US" dirty="0"/>
              <a:t>In theoretical computer science it can be used as the basis for all computation</a:t>
            </a:r>
          </a:p>
          <a:p>
            <a:r>
              <a:rPr lang="en-US" dirty="0"/>
              <a:t>It can give you relatively simple-looking ways of doing some calculations</a:t>
            </a:r>
          </a:p>
          <a:p>
            <a:r>
              <a:rPr lang="en-US" dirty="0"/>
              <a:t>But function calls are not free: every function call takes time and memory</a:t>
            </a:r>
          </a:p>
          <a:p>
            <a:r>
              <a:rPr lang="en-US" dirty="0"/>
              <a:t>Recursion is often impractical because it does lots of function calls and the cost adds up</a:t>
            </a:r>
          </a:p>
          <a:p>
            <a:r>
              <a:rPr lang="en-US" b="1" dirty="0"/>
              <a:t>Rule of thumb</a:t>
            </a:r>
            <a:r>
              <a:rPr lang="en-US" dirty="0"/>
              <a:t>: in practice, prefer loops to 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BCE9-BEE7-58C4-8FF7-6572E189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539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12F0-E04E-A3E4-1A77-A5C2C5E1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D81E-501C-5559-4348-446BDF28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5470F-0375-8CA7-1213-372BDF44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4B158-B0B6-5990-6F62-5760EAF12EA3}"/>
              </a:ext>
            </a:extLst>
          </p:cNvPr>
          <p:cNvSpPr txBox="1"/>
          <p:nvPr/>
        </p:nvSpPr>
        <p:spPr>
          <a:xfrm>
            <a:off x="8610600" y="460873"/>
            <a:ext cx="2446283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an example of a function that does </a:t>
            </a:r>
            <a:r>
              <a:rPr lang="en-CA" b="1" dirty="0"/>
              <a:t>not</a:t>
            </a:r>
            <a:r>
              <a:rPr lang="en-CA" dirty="0"/>
              <a:t> return a value. It ends without explicitly calling return.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52E82-43B8-F077-3AD1-10B30917DF0F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CE13B-EB54-7CC8-21D6-BB7D78161A8F}"/>
              </a:ext>
            </a:extLst>
          </p:cNvPr>
          <p:cNvSpPr txBox="1"/>
          <p:nvPr/>
        </p:nvSpPr>
        <p:spPr>
          <a:xfrm>
            <a:off x="4096514" y="3599443"/>
            <a:ext cx="6287299" cy="58477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greet('Elon') # Hello Elon!</a:t>
            </a:r>
          </a:p>
        </p:txBody>
      </p:sp>
    </p:spTree>
    <p:extLst>
      <p:ext uri="{BB962C8B-B14F-4D97-AF65-F5344CB8AC3E}">
        <p14:creationId xmlns:p14="http://schemas.microsoft.com/office/powerpoint/2010/main" val="350073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C282-0420-AAB5-BBE3-5B9F5C42D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D52C-1B2D-F080-2894-B08FD6E9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92FF-CB23-15D8-B55C-99980ECC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2CDD4-1754-E10F-0DAC-43117965A746}"/>
              </a:ext>
            </a:extLst>
          </p:cNvPr>
          <p:cNvSpPr txBox="1"/>
          <p:nvPr/>
        </p:nvSpPr>
        <p:spPr>
          <a:xfrm>
            <a:off x="1338316" y="3722829"/>
            <a:ext cx="231140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happens when you run this code?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7619F-2498-2092-DF58-177CDD965690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E4A17-DAF8-D640-1480-6A8F9AFD3632}"/>
              </a:ext>
            </a:extLst>
          </p:cNvPr>
          <p:cNvSpPr txBox="1"/>
          <p:nvPr/>
        </p:nvSpPr>
        <p:spPr>
          <a:xfrm>
            <a:off x="4096514" y="3599443"/>
            <a:ext cx="4027064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53AE86-CDC4-5059-F9E1-595B8D316A87}"/>
                  </a:ext>
                </a:extLst>
              </p14:cNvPr>
              <p14:cNvContentPartPr/>
              <p14:nvPr/>
            </p14:nvContentPartPr>
            <p14:xfrm>
              <a:off x="4025520" y="3009960"/>
              <a:ext cx="3848760" cy="238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53AE86-CDC4-5059-F9E1-595B8D316A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6160" y="3000600"/>
                <a:ext cx="3867480" cy="24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85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18E47-30E4-8C33-EABF-2AB5FDEC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7DCA-A6A7-C93C-2612-582F5B37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8C2F2-1037-C4F9-225E-43E37154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13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F7C1D-9AAF-41D9-D558-21441D0BBA03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print(</a:t>
            </a:r>
            <a:r>
              <a:rPr lang="en-US" sz="3200" dirty="0" err="1">
                <a:latin typeface="Consolas" panose="020B0609020204030204" pitchFamily="49" charset="0"/>
              </a:rPr>
              <a:t>f'Hello</a:t>
            </a:r>
            <a:r>
              <a:rPr lang="en-US" sz="3200" dirty="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53B77-E461-8DD3-9DFC-C6D0F6F559DB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9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13BA-084C-09EB-71A0-F4C92E6B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2B5C-27D7-9C41-5AE5-3F664EF6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Functions that</a:t>
            </a:r>
            <a:br>
              <a:rPr lang="en-CA" dirty="0"/>
            </a:br>
            <a:r>
              <a:rPr lang="en-CA" b="1" dirty="0"/>
              <a:t>Don’t</a:t>
            </a:r>
            <a:r>
              <a:rPr lang="en-CA" dirty="0"/>
              <a:t> Return Values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E2032-CA88-0AC1-948F-113B3317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14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E8D88-171B-212C-30D1-408CC2E06FB1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print(</a:t>
            </a:r>
            <a:r>
              <a:rPr lang="en-US" sz="3200" dirty="0" err="1">
                <a:latin typeface="Consolas" panose="020B0609020204030204" pitchFamily="49" charset="0"/>
              </a:rPr>
              <a:t>f'Hello</a:t>
            </a:r>
            <a:r>
              <a:rPr lang="en-US" sz="3200" dirty="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33EBC-CA15-9140-7E95-461E499E615A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         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None</a:t>
            </a:r>
          </a:p>
        </p:txBody>
      </p:sp>
    </p:spTree>
    <p:extLst>
      <p:ext uri="{BB962C8B-B14F-4D97-AF65-F5344CB8AC3E}">
        <p14:creationId xmlns:p14="http://schemas.microsoft.com/office/powerpoint/2010/main" val="118847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1D37-F97B-E2C0-262A-F3112373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54A-85E6-641C-8DF1-340E2B8C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11CBA-573C-1FBF-FD5C-8C5EDCD0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15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1036A-FBDE-32B8-6644-6B5B45BB700F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704FB-4EBC-D238-6C4D-97F959B796A9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x = greet('Elon')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print(x)      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None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33A07-FD99-6387-41FC-449F23529F13}"/>
              </a:ext>
            </a:extLst>
          </p:cNvPr>
          <p:cNvSpPr txBox="1"/>
          <p:nvPr/>
        </p:nvSpPr>
        <p:spPr>
          <a:xfrm>
            <a:off x="216241" y="2999278"/>
            <a:ext cx="3273193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that does not explicitly return a value returns the special value </a:t>
            </a:r>
            <a:r>
              <a:rPr lang="en-CA" b="1" dirty="0">
                <a:latin typeface="Consolas" panose="020B0609020204030204" pitchFamily="49" charset="0"/>
              </a:rPr>
              <a:t>None</a:t>
            </a:r>
            <a:r>
              <a:rPr lang="en-CA" dirty="0"/>
              <a:t>, which indicates no value was intentionally returned.</a:t>
            </a:r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B802A7-E173-A1F3-F43F-0C9AAC9D5E5E}"/>
              </a:ext>
            </a:extLst>
          </p:cNvPr>
          <p:cNvCxnSpPr>
            <a:cxnSpLocks/>
          </p:cNvCxnSpPr>
          <p:nvPr/>
        </p:nvCxnSpPr>
        <p:spPr>
          <a:xfrm flipV="1">
            <a:off x="3478924" y="2999278"/>
            <a:ext cx="1524000" cy="42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660B45-16E5-B85A-79E6-B5A46F29CA8E}"/>
              </a:ext>
            </a:extLst>
          </p:cNvPr>
          <p:cNvCxnSpPr>
            <a:cxnSpLocks/>
          </p:cNvCxnSpPr>
          <p:nvPr/>
        </p:nvCxnSpPr>
        <p:spPr>
          <a:xfrm>
            <a:off x="3489434" y="4183025"/>
            <a:ext cx="4702601" cy="651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9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8145C-6AFB-DF71-436B-6FD0EA1D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C802-1520-219C-535F-D1D86DB0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C7E87-F87D-6628-A2C0-6A4EBFB0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16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F63FE-88F7-B131-0B8E-5FC1743EF9A4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2667E-F3BE-236B-EB98-C83B8CF65333}"/>
              </a:ext>
            </a:extLst>
          </p:cNvPr>
          <p:cNvSpPr txBox="1"/>
          <p:nvPr/>
        </p:nvSpPr>
        <p:spPr>
          <a:xfrm>
            <a:off x="4096514" y="3599443"/>
            <a:ext cx="7417415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          # None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837C-7DFD-E173-550B-00D9BE44FE94}"/>
              </a:ext>
            </a:extLst>
          </p:cNvPr>
          <p:cNvSpPr txBox="1"/>
          <p:nvPr/>
        </p:nvSpPr>
        <p:spPr>
          <a:xfrm>
            <a:off x="7809185" y="5244147"/>
            <a:ext cx="307486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None</a:t>
            </a:r>
            <a:r>
              <a:rPr lang="en-CA" dirty="0"/>
              <a:t> appearing in your programs is a warning sign. It’s almost always a sign of a mistake in your program.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457FDF-B04A-65A4-D121-B5B5707215B0}"/>
                  </a:ext>
                </a:extLst>
              </p14:cNvPr>
              <p14:cNvContentPartPr/>
              <p14:nvPr/>
            </p14:nvContentPartPr>
            <p14:xfrm>
              <a:off x="4222800" y="4196880"/>
              <a:ext cx="1600560" cy="1042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457FDF-B04A-65A4-D121-B5B5707215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440" y="4187520"/>
                <a:ext cx="1619280" cy="10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33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C46A-B492-E5A0-1B15-E60429352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D204-E393-8304-9327-A9730CCF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4AD4-6CB5-B1E9-5DF8-8E12380E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17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FABE7-7B60-2C4B-93A2-52260475861C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ED392-A1F7-7724-077B-BF1AA94A45E8}"/>
              </a:ext>
            </a:extLst>
          </p:cNvPr>
          <p:cNvSpPr txBox="1"/>
          <p:nvPr/>
        </p:nvSpPr>
        <p:spPr>
          <a:xfrm>
            <a:off x="4096514" y="3599443"/>
            <a:ext cx="7417415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          # None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FFFC0-017E-7D49-011F-9D81CB107C47}"/>
              </a:ext>
            </a:extLst>
          </p:cNvPr>
          <p:cNvSpPr txBox="1"/>
          <p:nvPr/>
        </p:nvSpPr>
        <p:spPr>
          <a:xfrm>
            <a:off x="1019504" y="3187262"/>
            <a:ext cx="257970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While this statement does run, it does not make sense to assign a non-returning function to a variable.</a:t>
            </a:r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EBA1F-D79C-A4A1-E9EE-97A2AECE9DA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599209" y="3925926"/>
            <a:ext cx="5393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DA25A2-E196-2156-B10A-E3A6015FC4BE}"/>
              </a:ext>
            </a:extLst>
          </p:cNvPr>
          <p:cNvSpPr txBox="1"/>
          <p:nvPr/>
        </p:nvSpPr>
        <p:spPr>
          <a:xfrm>
            <a:off x="7809185" y="5244147"/>
            <a:ext cx="307486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None</a:t>
            </a:r>
            <a:r>
              <a:rPr lang="en-CA" dirty="0"/>
              <a:t> appearing in your programs is a warning sign. It’s almost always a sign of a mistake in your program.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777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FE3D9-5120-A971-2F11-D233F1BB5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EE2-7DB8-8DAA-0767-6EA5E9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FE33-2719-B331-73CF-A8FCF149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F3830-8A2C-115C-67B4-F8DE4478502A}"/>
              </a:ext>
            </a:extLst>
          </p:cNvPr>
          <p:cNvSpPr txBox="1"/>
          <p:nvPr/>
        </p:nvSpPr>
        <p:spPr>
          <a:xfrm>
            <a:off x="4787191" y="232552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 a function called </a:t>
            </a:r>
            <a:r>
              <a:rPr lang="en-CA" dirty="0" err="1">
                <a:latin typeface="Consolas" panose="020B0609020204030204" pitchFamily="49" charset="0"/>
              </a:rPr>
              <a:t>my_abs</a:t>
            </a:r>
            <a:r>
              <a:rPr lang="en-CA" dirty="0">
                <a:latin typeface="Consolas" panose="020B0609020204030204" pitchFamily="49" charset="0"/>
              </a:rPr>
              <a:t>(x)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/>
              <a:t>that returns the absolute value of </a:t>
            </a:r>
            <a:r>
              <a:rPr lang="en-CA" dirty="0">
                <a:latin typeface="Consolas" panose="020B0609020204030204" pitchFamily="49" charset="0"/>
              </a:rPr>
              <a:t>x</a:t>
            </a:r>
            <a:r>
              <a:rPr lang="en-CA" dirty="0"/>
              <a:t>. </a:t>
            </a:r>
            <a:r>
              <a:rPr lang="en-CA" b="1" dirty="0"/>
              <a:t>Don’t</a:t>
            </a:r>
            <a:r>
              <a:rPr lang="en-CA" dirty="0"/>
              <a:t> use the built-in </a:t>
            </a:r>
            <a:r>
              <a:rPr lang="en-CA" dirty="0">
                <a:latin typeface="Consolas" panose="020B0609020204030204" pitchFamily="49" charset="0"/>
              </a:rPr>
              <a:t>abs</a:t>
            </a:r>
            <a:r>
              <a:rPr lang="en-CA" dirty="0"/>
              <a:t> function.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67931-52B0-6649-B702-532553885F53}"/>
              </a:ext>
            </a:extLst>
          </p:cNvPr>
          <p:cNvSpPr txBox="1"/>
          <p:nvPr/>
        </p:nvSpPr>
        <p:spPr>
          <a:xfrm>
            <a:off x="8520995" y="232552"/>
            <a:ext cx="3239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(-4) </a:t>
            </a:r>
            <a:r>
              <a:rPr lang="en-CA"/>
              <a:t>returns 4</a:t>
            </a:r>
            <a:br>
              <a:rPr lang="en-CA"/>
            </a:br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(5) </a:t>
            </a:r>
            <a:r>
              <a:rPr lang="en-CA"/>
              <a:t>returns 5</a:t>
            </a:r>
          </a:p>
          <a:p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(0) </a:t>
            </a:r>
            <a:r>
              <a:rPr lang="en-CA"/>
              <a:t>returns 0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B960AB4-188C-1178-1FCC-3CECBBDC05D7}"/>
                  </a:ext>
                </a:extLst>
              </p14:cNvPr>
              <p14:cNvContentPartPr/>
              <p14:nvPr/>
            </p14:nvContentPartPr>
            <p14:xfrm>
              <a:off x="8527680" y="349200"/>
              <a:ext cx="38880" cy="92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B960AB4-188C-1178-1FCC-3CECBBDC0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8320" y="339840"/>
                <a:ext cx="57600" cy="9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66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34994-462E-5278-25F5-13A5D760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3F9-B115-EB49-60E4-900C6AE57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E969B-B43A-F102-FF6F-106ED83A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19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E63D1-8A7A-9511-EADD-89856EAE9372}"/>
              </a:ext>
            </a:extLst>
          </p:cNvPr>
          <p:cNvSpPr txBox="1"/>
          <p:nvPr/>
        </p:nvSpPr>
        <p:spPr>
          <a:xfrm>
            <a:off x="2453980" y="2014757"/>
            <a:ext cx="3801041" cy="255454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my_abs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else: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B9835-3084-4C49-E570-85678137630E}"/>
              </a:ext>
            </a:extLst>
          </p:cNvPr>
          <p:cNvSpPr txBox="1"/>
          <p:nvPr/>
        </p:nvSpPr>
        <p:spPr>
          <a:xfrm>
            <a:off x="6990995" y="2755619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function has two </a:t>
            </a:r>
            <a:r>
              <a:rPr lang="en-CA" b="1"/>
              <a:t>returns</a:t>
            </a:r>
            <a:r>
              <a:rPr lang="en-CA"/>
              <a:t>, and two </a:t>
            </a:r>
            <a:r>
              <a:rPr lang="en-CA" b="1"/>
              <a:t>execution paths</a:t>
            </a:r>
            <a:r>
              <a:rPr lang="en-CA"/>
              <a:t>. Exactly one of the returns is guaranteed to be called, no matter the value of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.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85EBC2-E8AB-55FF-6F32-07EEC06D023A}"/>
                  </a:ext>
                </a:extLst>
              </p14:cNvPr>
              <p14:cNvContentPartPr/>
              <p14:nvPr/>
            </p14:nvContentPartPr>
            <p14:xfrm>
              <a:off x="2787480" y="2844720"/>
              <a:ext cx="3277080" cy="196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85EBC2-E8AB-55FF-6F32-07EEC06D0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8120" y="2835360"/>
                <a:ext cx="3295800" cy="19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99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C931-848B-61E7-A584-2A3E1478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E41C-B6E7-E15D-D7C1-06E4E8E5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A62E8-3DF2-8251-CBDB-1A09A68559D7}"/>
              </a:ext>
            </a:extLst>
          </p:cNvPr>
          <p:cNvSpPr txBox="1"/>
          <p:nvPr/>
        </p:nvSpPr>
        <p:spPr>
          <a:xfrm>
            <a:off x="4730272" y="251643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math, we define functions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52C6-F5BE-E3C9-CA3C-283677BA85A6}"/>
              </a:ext>
            </a:extLst>
          </p:cNvPr>
          <p:cNvSpPr txBox="1"/>
          <p:nvPr/>
        </p:nvSpPr>
        <p:spPr>
          <a:xfrm>
            <a:off x="4503847" y="1110339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310892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C8108-E916-0E37-2E73-00B11CEA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69D8-0C70-ABD6-F39E-6CD9A51E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3A9F-4FB8-7DC0-E9C2-07170FA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20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B1F54-8B55-70B0-BDE3-450158F54381}"/>
              </a:ext>
            </a:extLst>
          </p:cNvPr>
          <p:cNvSpPr txBox="1"/>
          <p:nvPr/>
        </p:nvSpPr>
        <p:spPr>
          <a:xfrm>
            <a:off x="2453980" y="2014757"/>
            <a:ext cx="3801041" cy="255454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bad_abs</a:t>
            </a:r>
            <a:r>
              <a:rPr lang="en-US" sz="3200" dirty="0">
                <a:latin typeface="Consolas" panose="020B0609020204030204" pitchFamily="49" charset="0"/>
              </a:rPr>
              <a:t>(x):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if x &lt;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–x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if x &gt;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C0996-5B4F-91F5-FAAF-49DB8C051F6E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17753F-8F14-AE72-86CB-4B6FA697237B}"/>
                  </a:ext>
                </a:extLst>
              </p14:cNvPr>
              <p14:cNvContentPartPr/>
              <p14:nvPr/>
            </p14:nvContentPartPr>
            <p14:xfrm>
              <a:off x="3943440" y="2997360"/>
              <a:ext cx="2133720" cy="164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17753F-8F14-AE72-86CB-4B6FA6972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4080" y="2988000"/>
                <a:ext cx="2152440" cy="16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999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128D0-628D-4AB1-DB19-4A7F558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147C-2411-EB39-59B1-41EFD2AE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67B7D-0355-CFE1-D9BC-442B6B40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21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BDFAF-B49F-E769-646F-E29A7500C4EA}"/>
              </a:ext>
            </a:extLst>
          </p:cNvPr>
          <p:cNvSpPr txBox="1"/>
          <p:nvPr/>
        </p:nvSpPr>
        <p:spPr>
          <a:xfrm>
            <a:off x="2453980" y="2014757"/>
            <a:ext cx="5609228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E8A10-915E-BB3D-EEFF-0ADD005A2BA2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E9F22-B77A-FAEA-0971-2DEEB900E466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5AEB26-808C-D198-E43D-DE63F6D2D1F9}"/>
                  </a:ext>
                </a:extLst>
              </p14:cNvPr>
              <p14:cNvContentPartPr/>
              <p14:nvPr/>
            </p14:nvContentPartPr>
            <p14:xfrm>
              <a:off x="2984400" y="3593520"/>
              <a:ext cx="2603880" cy="2134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5AEB26-808C-D198-E43D-DE63F6D2D1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5040" y="3584160"/>
                <a:ext cx="2622600" cy="21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44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CD0C9-CDC0-1215-B873-7BD32CA5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9F88-D3C2-192A-DFC2-DEB55A86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549E0-6D0E-4077-CABA-FC976005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22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C85CE-D98B-4E2A-2979-3848D1E8E66E}"/>
              </a:ext>
            </a:extLst>
          </p:cNvPr>
          <p:cNvSpPr txBox="1"/>
          <p:nvPr/>
        </p:nvSpPr>
        <p:spPr>
          <a:xfrm>
            <a:off x="2453980" y="2014757"/>
            <a:ext cx="5609228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32E7C-1227-4641-94D4-59CFE304AEC5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0E979-96E3-64FF-2EAB-AD4903A351AA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ED092-4644-1C99-DB0F-F83DD96583B1}"/>
              </a:ext>
            </a:extLst>
          </p:cNvPr>
          <p:cNvSpPr txBox="1"/>
          <p:nvPr/>
        </p:nvSpPr>
        <p:spPr>
          <a:xfrm>
            <a:off x="93133" y="3020824"/>
            <a:ext cx="3285067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There are </a:t>
            </a:r>
            <a:r>
              <a:rPr lang="en-CA" b="1"/>
              <a:t>three execution paths </a:t>
            </a:r>
            <a:r>
              <a:rPr lang="en-CA"/>
              <a:t>through this function: 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–x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nothing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09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5DEC0-6163-18D6-6FE0-95B930512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8292-F8B1-C3BF-01B5-F16C8246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5E3E-C0A3-82FA-BAF6-9BC64151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23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E9C71-D1AC-05EB-BAE3-DEC2229FD09F}"/>
              </a:ext>
            </a:extLst>
          </p:cNvPr>
          <p:cNvSpPr txBox="1"/>
          <p:nvPr/>
        </p:nvSpPr>
        <p:spPr>
          <a:xfrm>
            <a:off x="2453980" y="2014757"/>
            <a:ext cx="6739345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gets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4366A-5E40-E1F7-5583-DCFFBE5640C6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96BA8-06F3-355C-AAD6-3953AE7F9BEF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4D67D-6697-C269-1FDF-264811040E65}"/>
              </a:ext>
            </a:extLst>
          </p:cNvPr>
          <p:cNvSpPr txBox="1"/>
          <p:nvPr/>
        </p:nvSpPr>
        <p:spPr>
          <a:xfrm>
            <a:off x="3768722" y="5521146"/>
            <a:ext cx="268640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 the function ends without a return, so </a:t>
            </a:r>
            <a:r>
              <a:rPr lang="en-CA">
                <a:latin typeface="Consolas" panose="020B0609020204030204" pitchFamily="49" charset="0"/>
              </a:rPr>
              <a:t>None</a:t>
            </a:r>
            <a:r>
              <a:rPr lang="en-CA"/>
              <a:t> is returned. </a:t>
            </a:r>
            <a:br>
              <a:rPr lang="en-CA"/>
            </a:br>
            <a:r>
              <a:rPr lang="en-CA"/>
              <a:t>This is a bad mistake!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EC49F-84BC-7626-0EBD-89724D9EF640}"/>
              </a:ext>
            </a:extLst>
          </p:cNvPr>
          <p:cNvSpPr txBox="1"/>
          <p:nvPr/>
        </p:nvSpPr>
        <p:spPr>
          <a:xfrm>
            <a:off x="93133" y="3020824"/>
            <a:ext cx="3285067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There are </a:t>
            </a:r>
            <a:r>
              <a:rPr lang="en-CA" b="1"/>
              <a:t>three execution paths </a:t>
            </a:r>
            <a:r>
              <a:rPr lang="en-CA"/>
              <a:t>through this function: 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–x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nothing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5134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652CB-32E0-CC35-5315-564641FE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F2A4-6AA5-02EE-2016-6199AF45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5D837-0A46-3C9B-9557-1576B139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6FD46-2C3E-1042-DF45-0F20AE0F60C1}"/>
              </a:ext>
            </a:extLst>
          </p:cNvPr>
          <p:cNvSpPr txBox="1"/>
          <p:nvPr/>
        </p:nvSpPr>
        <p:spPr>
          <a:xfrm>
            <a:off x="5339255" y="232552"/>
            <a:ext cx="268714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to write the 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lang="en-CA" dirty="0"/>
              <a:t> function.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AE76D-4BF5-F1A2-1473-C934665E543E}"/>
              </a:ext>
            </a:extLst>
          </p:cNvPr>
          <p:cNvSpPr txBox="1"/>
          <p:nvPr/>
        </p:nvSpPr>
        <p:spPr>
          <a:xfrm>
            <a:off x="143933" y="2014757"/>
            <a:ext cx="2903359" cy="193899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bad_abs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&lt;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–x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if x &gt;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A9BDE7-D5F9-3922-349C-89233FDCF2D5}"/>
              </a:ext>
            </a:extLst>
          </p:cNvPr>
          <p:cNvGrpSpPr/>
          <p:nvPr/>
        </p:nvGrpSpPr>
        <p:grpSpPr>
          <a:xfrm>
            <a:off x="4082349" y="2014757"/>
            <a:ext cx="3243196" cy="4182659"/>
            <a:chOff x="3961938" y="2014757"/>
            <a:chExt cx="3243196" cy="4182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6C3561-2C22-0949-A9FA-93D9590F5D50}"/>
                </a:ext>
              </a:extLst>
            </p:cNvPr>
            <p:cNvSpPr txBox="1"/>
            <p:nvPr/>
          </p:nvSpPr>
          <p:spPr>
            <a:xfrm>
              <a:off x="3961938" y="2014757"/>
              <a:ext cx="3243196" cy="193899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</a:rPr>
                <a:t>def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fixed1_abs</a:t>
              </a:r>
              <a:r>
                <a:rPr lang="en-US" sz="2400" dirty="0">
                  <a:latin typeface="Consolas" panose="020B0609020204030204" pitchFamily="49" charset="0"/>
                </a:rPr>
                <a:t>(x):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    if x </a:t>
              </a:r>
              <a:r>
                <a:rPr lang="en-US" sz="2400" dirty="0">
                  <a:highlight>
                    <a:srgbClr val="FFFF00"/>
                  </a:highlight>
                  <a:latin typeface="Consolas" panose="020B0609020204030204" pitchFamily="49" charset="0"/>
                </a:rPr>
                <a:t>&lt;=</a:t>
              </a:r>
              <a:r>
                <a:rPr lang="en-US" sz="2400" dirty="0">
                  <a:latin typeface="Consolas" panose="020B0609020204030204" pitchFamily="49" charset="0"/>
                </a:rPr>
                <a:t>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–x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if x &gt;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8D4897-B221-103E-954B-2641820135A4}"/>
                </a:ext>
              </a:extLst>
            </p:cNvPr>
            <p:cNvSpPr txBox="1"/>
            <p:nvPr/>
          </p:nvSpPr>
          <p:spPr>
            <a:xfrm>
              <a:off x="3961938" y="4258424"/>
              <a:ext cx="3243196" cy="193899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</a:rPr>
                <a:t>def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fixed2_abs</a:t>
              </a:r>
              <a:r>
                <a:rPr lang="en-US" sz="2400" dirty="0">
                  <a:latin typeface="Consolas" panose="020B0609020204030204" pitchFamily="49" charset="0"/>
                </a:rPr>
                <a:t>(x):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    if x &lt;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–x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if x </a:t>
              </a:r>
              <a:r>
                <a:rPr lang="en-US" sz="2400" dirty="0">
                  <a:highlight>
                    <a:srgbClr val="FFFF00"/>
                  </a:highlight>
                  <a:latin typeface="Consolas" panose="020B0609020204030204" pitchFamily="49" charset="0"/>
                </a:rPr>
                <a:t>&gt;=</a:t>
              </a:r>
              <a:r>
                <a:rPr lang="en-US" sz="2400" dirty="0">
                  <a:latin typeface="Consolas" panose="020B0609020204030204" pitchFamily="49" charset="0"/>
                </a:rPr>
                <a:t>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x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84ABF9-9624-30BA-21B9-8E3115F35354}"/>
              </a:ext>
            </a:extLst>
          </p:cNvPr>
          <p:cNvSpPr txBox="1"/>
          <p:nvPr/>
        </p:nvSpPr>
        <p:spPr>
          <a:xfrm>
            <a:off x="8360602" y="2014757"/>
            <a:ext cx="3243196" cy="26776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fixed3_abs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>
                <a:latin typeface="Consolas" panose="020B0609020204030204" pitchFamily="49" charset="0"/>
              </a:rPr>
              <a:t>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–x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if x &gt;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  <a:t>    if x == 0:</a:t>
            </a:r>
            <a:b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  <a:t>       return 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B213AF-EB9C-3649-8DE0-43BE5883CE1D}"/>
                  </a:ext>
                </a:extLst>
              </p14:cNvPr>
              <p14:cNvContentPartPr/>
              <p14:nvPr/>
            </p14:nvContentPartPr>
            <p14:xfrm>
              <a:off x="1657440" y="2400480"/>
              <a:ext cx="9252360" cy="3499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B213AF-EB9C-3649-8DE0-43BE5883C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8080" y="2391120"/>
                <a:ext cx="9271080" cy="35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64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0192-1799-2BD5-DF06-6C5BC2FC2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F150-C4B8-3EEC-DE1B-76BCD799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EB8D1-5ABB-2AD6-C27A-FC137379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E9D13-CC51-C056-3225-7727822946D5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/>
              <a:t>A function that returns only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5B9E-94F8-C040-B646-2499916BE3F6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556B2-A23A-130D-F279-F1822C667181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067E86-F924-4BEF-E03D-3A85E89C9406}"/>
                  </a:ext>
                </a:extLst>
              </p14:cNvPr>
              <p14:cNvContentPartPr/>
              <p14:nvPr/>
            </p14:nvContentPartPr>
            <p14:xfrm>
              <a:off x="1517760" y="419040"/>
              <a:ext cx="7417080" cy="299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067E86-F924-4BEF-E03D-3A85E89C94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400" y="409680"/>
                <a:ext cx="7435800" cy="30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369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277DB-ADC4-3771-D7CC-0E168698A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3F50-341B-EAEF-8E2E-52895079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7E894-0406-3176-E1EF-7B40694E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5ADA2-BA09-A142-8A64-0227905F0E11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A4FA1-41A2-BE63-D798-CC121A15B870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C4630-8844-4981-AA5D-14292A1EBE8F}"/>
              </a:ext>
            </a:extLst>
          </p:cNvPr>
          <p:cNvSpPr txBox="1"/>
          <p:nvPr/>
        </p:nvSpPr>
        <p:spPr>
          <a:xfrm>
            <a:off x="7196205" y="2277224"/>
            <a:ext cx="3413114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x &gt; 0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77C9F-B136-952A-CEFD-CC51B2598698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 dirty="0"/>
              <a:t>A function that returns only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3087FE-2FE2-3896-7D37-CF9B43A37C79}"/>
                  </a:ext>
                </a:extLst>
              </p14:cNvPr>
              <p14:cNvContentPartPr/>
              <p14:nvPr/>
            </p14:nvContentPartPr>
            <p14:xfrm>
              <a:off x="1130040" y="2692440"/>
              <a:ext cx="9849600" cy="1492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3087FE-2FE2-3896-7D37-CF9B43A37C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680" y="2683080"/>
                <a:ext cx="9868320" cy="15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062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A5257-F922-95F3-1D31-DEEEA563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5FFE-CE58-BD62-6151-AE3BB0EAF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7C63-8CB9-6763-B1CA-88484FBC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95096-D12D-F7D6-1FC1-AA2B16427846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28A5A-3160-1DE2-D5BA-B5B30F76EF48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D9A03-E849-9B17-D61B-F541EAEE89D3}"/>
              </a:ext>
            </a:extLst>
          </p:cNvPr>
          <p:cNvSpPr txBox="1"/>
          <p:nvPr/>
        </p:nvSpPr>
        <p:spPr>
          <a:xfrm>
            <a:off x="7196205" y="2277224"/>
            <a:ext cx="3413114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x &gt; 0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3C4B3-7A2D-6F70-852A-1F538C09E1D3}"/>
              </a:ext>
            </a:extLst>
          </p:cNvPr>
          <p:cNvSpPr/>
          <p:nvPr/>
        </p:nvSpPr>
        <p:spPr>
          <a:xfrm>
            <a:off x="9101667" y="2692722"/>
            <a:ext cx="905933" cy="338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D5902-6BB0-C358-4CA7-01503BB05E19}"/>
              </a:ext>
            </a:extLst>
          </p:cNvPr>
          <p:cNvSpPr txBox="1"/>
          <p:nvPr/>
        </p:nvSpPr>
        <p:spPr>
          <a:xfrm>
            <a:off x="8300858" y="3678076"/>
            <a:ext cx="221474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</a:t>
            </a:r>
            <a:r>
              <a:rPr lang="en-CA" b="1" dirty="0" err="1"/>
              <a:t>boolean</a:t>
            </a:r>
            <a:r>
              <a:rPr lang="en-CA" b="1" dirty="0"/>
              <a:t> expression</a:t>
            </a:r>
            <a:r>
              <a:rPr lang="en-CA" dirty="0"/>
              <a:t>: it evaluates to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</a:t>
            </a:r>
            <a:endParaRPr lang="en-A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6446F4-2D8D-76B4-F40F-7ADDD660283C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9408229" y="3031067"/>
            <a:ext cx="146405" cy="64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3281F0-DE6A-D226-91D0-E14984AA5E84}"/>
              </a:ext>
            </a:extLst>
          </p:cNvPr>
          <p:cNvSpPr txBox="1"/>
          <p:nvPr/>
        </p:nvSpPr>
        <p:spPr>
          <a:xfrm>
            <a:off x="8253998" y="5196798"/>
            <a:ext cx="230846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Most programmers prefer this style</a:t>
            </a:r>
            <a:r>
              <a:rPr lang="en-CA" dirty="0"/>
              <a:t> when they </a:t>
            </a:r>
            <a:r>
              <a:rPr lang="en-CA"/>
              <a:t>get used to it.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B29C5-0AAD-FDDA-1E14-7C6EDEFD1457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 dirty="0"/>
              <a:t>A function that returns only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522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B99A-F023-1027-94A9-B7E2390A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C5DA-C691-CA23-0C25-E9885D23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F14E6-1F07-7666-3E12-639D505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CD9FD-AC65-2E80-831F-3719EA1298D9}"/>
              </a:ext>
            </a:extLst>
          </p:cNvPr>
          <p:cNvSpPr txBox="1"/>
          <p:nvPr/>
        </p:nvSpPr>
        <p:spPr>
          <a:xfrm>
            <a:off x="1188858" y="1630893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/>
            </a:br>
            <a:r>
              <a:rPr lang="en-CA"/>
              <a:t>Write a </a:t>
            </a:r>
            <a:r>
              <a:rPr lang="en-CA" err="1"/>
              <a:t>boolean</a:t>
            </a:r>
            <a:r>
              <a:rPr lang="en-CA"/>
              <a:t> function called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>
                <a:latin typeface="Consolas" panose="020B0609020204030204" pitchFamily="49" charset="0"/>
              </a:rPr>
              <a:t>(n)</a:t>
            </a:r>
            <a:r>
              <a:rPr lang="en-CA"/>
              <a:t> that returns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if the int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 is a prime, and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 otherwise.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13101-8E4F-469E-E3C2-00B899D573DE}"/>
              </a:ext>
            </a:extLst>
          </p:cNvPr>
          <p:cNvSpPr txBox="1"/>
          <p:nvPr/>
        </p:nvSpPr>
        <p:spPr>
          <a:xfrm>
            <a:off x="7343612" y="1538560"/>
            <a:ext cx="2903359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is_prime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pass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475EB-0AF2-D8F4-6280-F34660C23BFB}"/>
              </a:ext>
            </a:extLst>
          </p:cNvPr>
          <p:cNvSpPr txBox="1"/>
          <p:nvPr/>
        </p:nvSpPr>
        <p:spPr>
          <a:xfrm>
            <a:off x="1188859" y="4075641"/>
            <a:ext cx="323920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prime number </a:t>
            </a:r>
            <a:r>
              <a:rPr lang="en-CA"/>
              <a:t>is an integer greater than one that is evenly divisible by only 1 and itself.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EE6B3-6DD4-2957-A098-4369C8D00458}"/>
              </a:ext>
            </a:extLst>
          </p:cNvPr>
          <p:cNvSpPr txBox="1"/>
          <p:nvPr/>
        </p:nvSpPr>
        <p:spPr>
          <a:xfrm>
            <a:off x="1188858" y="5227107"/>
            <a:ext cx="483094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Some </a:t>
            </a:r>
            <a:r>
              <a:rPr lang="en-CA" b="1"/>
              <a:t>primes</a:t>
            </a:r>
            <a:r>
              <a:rPr lang="en-CA"/>
              <a:t>: 2, 3, 5, 7, 11, …, 101, … 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627E7-991D-ACE3-D8FA-AC27E2F3B428}"/>
              </a:ext>
            </a:extLst>
          </p:cNvPr>
          <p:cNvSpPr txBox="1"/>
          <p:nvPr/>
        </p:nvSpPr>
        <p:spPr>
          <a:xfrm>
            <a:off x="1188857" y="5804467"/>
            <a:ext cx="483094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Some </a:t>
            </a:r>
            <a:r>
              <a:rPr lang="en-CA" b="1"/>
              <a:t>not primes</a:t>
            </a:r>
            <a:r>
              <a:rPr lang="en-CA"/>
              <a:t>: -5, 0, 1, 4, 6, 9, 10, 14, 15,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05A66-D7BE-3CF5-6CFD-22F7191F41FE}"/>
              </a:ext>
            </a:extLst>
          </p:cNvPr>
          <p:cNvSpPr txBox="1"/>
          <p:nvPr/>
        </p:nvSpPr>
        <p:spPr>
          <a:xfrm>
            <a:off x="9918544" y="2471298"/>
            <a:ext cx="216919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pass</a:t>
            </a:r>
            <a:r>
              <a:rPr lang="en-CA"/>
              <a:t> is an actual Python statement that does nothing.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CDB63F-85D1-1235-6E10-09A8B2CC2C9D}"/>
              </a:ext>
            </a:extLst>
          </p:cNvPr>
          <p:cNvCxnSpPr/>
          <p:nvPr/>
        </p:nvCxnSpPr>
        <p:spPr>
          <a:xfrm flipH="1" flipV="1">
            <a:off x="8795291" y="2196662"/>
            <a:ext cx="1094943" cy="378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AB5073-F813-00E5-26FA-44D0DCBDA6E3}"/>
                  </a:ext>
                </a:extLst>
              </p14:cNvPr>
              <p14:cNvContentPartPr/>
              <p14:nvPr/>
            </p14:nvContentPartPr>
            <p14:xfrm>
              <a:off x="1003320" y="1397160"/>
              <a:ext cx="7734600" cy="4223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AB5073-F813-00E5-26FA-44D0DCBDA6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960" y="1387800"/>
                <a:ext cx="7753320" cy="42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276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6AA31-4ACC-CFD1-8B04-88E7F8E4E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25A3-4605-6E2F-D837-832ED018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1E56-7BD0-4E3D-A9B1-80270E56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A1623-3088-EF33-3FFF-988CBA4A266E}"/>
              </a:ext>
            </a:extLst>
          </p:cNvPr>
          <p:cNvSpPr txBox="1"/>
          <p:nvPr/>
        </p:nvSpPr>
        <p:spPr>
          <a:xfrm>
            <a:off x="689121" y="1630893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/>
            </a:br>
            <a:r>
              <a:rPr lang="en-CA"/>
              <a:t>Write a </a:t>
            </a:r>
            <a:r>
              <a:rPr lang="en-CA" err="1"/>
              <a:t>boolean</a:t>
            </a:r>
            <a:r>
              <a:rPr lang="en-CA"/>
              <a:t> function called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>
                <a:latin typeface="Consolas" panose="020B0609020204030204" pitchFamily="49" charset="0"/>
              </a:rPr>
              <a:t>(n)</a:t>
            </a:r>
            <a:r>
              <a:rPr lang="en-CA"/>
              <a:t> that returns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if the int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 is a prime, and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 otherwise.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4522B-1A3D-FA54-ED14-A2D97200CFD3}"/>
              </a:ext>
            </a:extLst>
          </p:cNvPr>
          <p:cNvSpPr txBox="1"/>
          <p:nvPr/>
        </p:nvSpPr>
        <p:spPr>
          <a:xfrm>
            <a:off x="5201154" y="956664"/>
            <a:ext cx="2903359" cy="8309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is_prime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pass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96C7F-F978-DEE9-F71A-FF6307B23092}"/>
              </a:ext>
            </a:extLst>
          </p:cNvPr>
          <p:cNvSpPr txBox="1"/>
          <p:nvPr/>
        </p:nvSpPr>
        <p:spPr>
          <a:xfrm>
            <a:off x="689121" y="4075641"/>
            <a:ext cx="323920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prime number </a:t>
            </a:r>
            <a:r>
              <a:rPr lang="en-CA"/>
              <a:t>is an integer greater than one that is evenly divisible by only 1 and itself.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CBA52C-913F-F649-513D-320FA95DFECA}"/>
              </a:ext>
            </a:extLst>
          </p:cNvPr>
          <p:cNvSpPr txBox="1"/>
          <p:nvPr/>
        </p:nvSpPr>
        <p:spPr>
          <a:xfrm>
            <a:off x="150060" y="5058269"/>
            <a:ext cx="431733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primes</a:t>
            </a:r>
            <a:r>
              <a:rPr lang="en-CA"/>
              <a:t>: 2, 3, 5, 7, 11, …, 101, …</a:t>
            </a:r>
            <a:br>
              <a:rPr lang="en-CA"/>
            </a:br>
            <a:r>
              <a:rPr lang="en-CA" b="1"/>
              <a:t>not primes</a:t>
            </a:r>
            <a:r>
              <a:rPr lang="en-CA"/>
              <a:t>: -5, 0, 1, 4, 6, 9, 10, 14, 15,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F32D0-574C-5D42-4C3F-3625FF851B08}"/>
              </a:ext>
            </a:extLst>
          </p:cNvPr>
          <p:cNvSpPr txBox="1"/>
          <p:nvPr/>
        </p:nvSpPr>
        <p:spPr>
          <a:xfrm>
            <a:off x="5201154" y="2829146"/>
            <a:ext cx="6301725" cy="34163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num_primes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"""Returns the number of primes 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less than, or equal to, n.</a:t>
            </a:r>
          </a:p>
          <a:p>
            <a:r>
              <a:rPr lang="en-US" sz="2400">
                <a:latin typeface="Consolas" panose="020B0609020204030204" pitchFamily="49" charset="0"/>
              </a:rPr>
              <a:t>    """</a:t>
            </a:r>
          </a:p>
          <a:p>
            <a:r>
              <a:rPr lang="en-US" sz="2400">
                <a:latin typeface="Consolas" panose="020B0609020204030204" pitchFamily="49" charset="0"/>
              </a:rPr>
              <a:t>    count = 0</a:t>
            </a:r>
          </a:p>
          <a:p>
            <a:r>
              <a:rPr lang="en-US" sz="2400">
                <a:latin typeface="Consolas" panose="020B0609020204030204" pitchFamily="49" charset="0"/>
              </a:rPr>
              <a:t>    for </a:t>
            </a:r>
            <a:r>
              <a:rPr lang="en-US" sz="2400" err="1">
                <a:latin typeface="Consolas" panose="020B0609020204030204" pitchFamily="49" charset="0"/>
              </a:rPr>
              <a:t>i</a:t>
            </a:r>
            <a:r>
              <a:rPr lang="en-US" sz="2400">
                <a:latin typeface="Consolas" panose="020B0609020204030204" pitchFamily="49" charset="0"/>
              </a:rPr>
              <a:t> in range(2, n + 1):</a:t>
            </a:r>
          </a:p>
          <a:p>
            <a:r>
              <a:rPr lang="en-US" sz="2400">
                <a:latin typeface="Consolas" panose="020B0609020204030204" pitchFamily="49" charset="0"/>
              </a:rPr>
              <a:t>        if 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is_prime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400">
                <a:latin typeface="Consolas" panose="020B0609020204030204" pitchFamily="49" charset="0"/>
              </a:rPr>
              <a:t>:</a:t>
            </a:r>
          </a:p>
          <a:p>
            <a:r>
              <a:rPr lang="en-US" sz="2400">
                <a:latin typeface="Consolas" panose="020B0609020204030204" pitchFamily="49" charset="0"/>
              </a:rPr>
              <a:t>            count += 1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count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24916-8C8B-BB27-1B3A-EC27430BE786}"/>
              </a:ext>
            </a:extLst>
          </p:cNvPr>
          <p:cNvSpPr txBox="1"/>
          <p:nvPr/>
        </p:nvSpPr>
        <p:spPr>
          <a:xfrm>
            <a:off x="9140773" y="2184891"/>
            <a:ext cx="281093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 can use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/>
              <a:t> to count how many primes are </a:t>
            </a:r>
            <a:r>
              <a:rPr lang="en-CA">
                <a:latin typeface="Consolas" panose="020B0609020204030204" pitchFamily="49" charset="0"/>
              </a:rPr>
              <a:t>&lt;=</a:t>
            </a:r>
            <a:r>
              <a:rPr lang="en-CA"/>
              <a:t> some number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CFBE6-7969-D683-0899-8039D4896739}"/>
              </a:ext>
            </a:extLst>
          </p:cNvPr>
          <p:cNvSpPr txBox="1"/>
          <p:nvPr/>
        </p:nvSpPr>
        <p:spPr>
          <a:xfrm>
            <a:off x="8104513" y="218000"/>
            <a:ext cx="1820335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See lecture notes for an implementation of </a:t>
            </a:r>
            <a:r>
              <a:rPr lang="en-CA" sz="1400" err="1">
                <a:latin typeface="Consolas" panose="020B0609020204030204" pitchFamily="49" charset="0"/>
              </a:rPr>
              <a:t>is_prime</a:t>
            </a:r>
            <a:r>
              <a:rPr lang="en-CA" sz="1400"/>
              <a:t>.</a:t>
            </a:r>
            <a:endParaRPr lang="en-AU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806680-A371-F103-9DCB-1015A0CD4E8F}"/>
                  </a:ext>
                </a:extLst>
              </p14:cNvPr>
              <p14:cNvContentPartPr/>
              <p14:nvPr/>
            </p14:nvContentPartPr>
            <p14:xfrm>
              <a:off x="5212800" y="685800"/>
              <a:ext cx="4610880" cy="561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806680-A371-F103-9DCB-1015A0CD4E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3440" y="676440"/>
                <a:ext cx="4629600" cy="56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10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0ABF2-1A4A-A601-75B4-3960CB04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25AC-1645-F081-854F-55E49C6C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1DF26-59C9-023C-A4CD-FD2EFB39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C5031-6360-23AF-027B-B1534BAEF0C2}"/>
              </a:ext>
            </a:extLst>
          </p:cNvPr>
          <p:cNvSpPr txBox="1"/>
          <p:nvPr/>
        </p:nvSpPr>
        <p:spPr>
          <a:xfrm>
            <a:off x="4730272" y="251643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math, we define functions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DBD1F-AF0B-211D-5F0B-88B13FEEE5F5}"/>
              </a:ext>
            </a:extLst>
          </p:cNvPr>
          <p:cNvSpPr txBox="1"/>
          <p:nvPr/>
        </p:nvSpPr>
        <p:spPr>
          <a:xfrm>
            <a:off x="4503847" y="1110339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3F7AF-CEE0-EA33-FEF5-10273E3E8684}"/>
              </a:ext>
            </a:extLst>
          </p:cNvPr>
          <p:cNvSpPr txBox="1"/>
          <p:nvPr/>
        </p:nvSpPr>
        <p:spPr>
          <a:xfrm>
            <a:off x="4503847" y="2757358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+ 1 = 3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DF1C3-A7BC-A203-ACD4-947985C807F3}"/>
              </a:ext>
            </a:extLst>
          </p:cNvPr>
          <p:cNvSpPr txBox="1"/>
          <p:nvPr/>
        </p:nvSpPr>
        <p:spPr>
          <a:xfrm>
            <a:off x="4497105" y="3788616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+ 1 = 5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CE327-E880-95A7-D19E-E3F4B5FA5B45}"/>
              </a:ext>
            </a:extLst>
          </p:cNvPr>
          <p:cNvSpPr txBox="1"/>
          <p:nvPr/>
        </p:nvSpPr>
        <p:spPr>
          <a:xfrm>
            <a:off x="4503847" y="4819875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+ 1 = 7</a:t>
            </a:r>
            <a:endParaRPr lang="en-A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164EC-33EF-ACBB-C5E5-470FD4BF2803}"/>
              </a:ext>
            </a:extLst>
          </p:cNvPr>
          <p:cNvSpPr txBox="1"/>
          <p:nvPr/>
        </p:nvSpPr>
        <p:spPr>
          <a:xfrm>
            <a:off x="9264549" y="2269057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we pass a number to </a:t>
            </a:r>
            <a:r>
              <a:rPr lang="en-CA" b="1"/>
              <a:t>f(x)</a:t>
            </a:r>
            <a:r>
              <a:rPr lang="en-CA"/>
              <a:t>, we can evaluate it to get a new number.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3E0A5-D575-324A-0F62-08BB902BA574}"/>
              </a:ext>
            </a:extLst>
          </p:cNvPr>
          <p:cNvSpPr txBox="1"/>
          <p:nvPr/>
        </p:nvSpPr>
        <p:spPr>
          <a:xfrm>
            <a:off x="9264549" y="378861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We’ll say that </a:t>
            </a:r>
            <a:r>
              <a:rPr lang="en-CA" b="1"/>
              <a:t>f(x) returns</a:t>
            </a:r>
            <a:r>
              <a:rPr lang="en-CA"/>
              <a:t> a value.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0275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935F6-B24C-0CCF-6CC9-C772C323F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328F-77FC-0CA1-4C1A-4504E791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1B85B-159E-77AC-ABCC-D83A8DCF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FAD9F-9873-7EA8-55C4-DCE20F26D47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F3CA3-BE57-9FD2-381A-1FAC1110298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832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8412-3E06-47EF-4BD3-A6365E52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148E4F-3557-5B97-89A1-BB8395952A53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737C2-A784-962B-1B92-94F3CC71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4326-4DE5-0AC0-3672-70D1B995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86722-1772-55E0-B2A0-FF144ED72F9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5E408B-0228-1032-0412-08F56A4C9AFA}"/>
                  </a:ext>
                </a:extLst>
              </p14:cNvPr>
              <p14:cNvContentPartPr/>
              <p14:nvPr/>
            </p14:nvContentPartPr>
            <p14:xfrm>
              <a:off x="1009800" y="2926800"/>
              <a:ext cx="908280" cy="172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5E408B-0228-1032-0412-08F56A4C9A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440" y="2917440"/>
                <a:ext cx="927000" cy="1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16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1995-1640-9DBC-8F4D-8EC227B3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3478BF-E7DA-44A1-ECB2-81B3BE4F259D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1DF2F-F7CB-EFF6-0CB9-D6D68879CA0A}"/>
              </a:ext>
            </a:extLst>
          </p:cNvPr>
          <p:cNvSpPr txBox="1"/>
          <p:nvPr/>
        </p:nvSpPr>
        <p:spPr>
          <a:xfrm>
            <a:off x="969993" y="2861835"/>
            <a:ext cx="10753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C29AD-5B28-A68D-FC3D-CA1B002D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58A07-0EBC-F98B-4665-64BBF76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8CCF9-8B7C-7F51-8B04-B5DA2A35D602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930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4AEE-9ACE-AC20-3B30-79CD77EA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C5873-2689-3154-58E6-5E28FC63AD6E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45484-954B-AB6F-49D5-0C3BDB25BF6B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CAF2-5D19-BE17-FDB7-572F09F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D4F3-CD42-597D-B828-FCEAEF0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A4EBE-F961-AFDF-0130-6A94CB536948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D8126C-A44E-04EE-AD62-AAE5E0EE5185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1846B1-BFCA-863F-6CEA-320160D1B929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4209B1-5F3E-16D5-2F93-AF302D823F89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95A9C4-2591-0897-43CA-EE25EEA416C7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86CFA4-EDF2-C7F5-E82D-AA7B52D199DD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477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E1C8E-A303-9093-9EB8-6B9D9708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0566C-A6A2-BFA8-665A-37EE44605C19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8E0E3-4274-198C-F3B8-96A0D37F3BC2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15BB7-3D23-6720-671A-DAD24771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121F3-2B21-854C-AB24-DEF167DB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8D208-30FB-FCDA-9D7E-26D824B1429C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A905DB-620B-45CB-38FD-59E932D35C87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67625-5717-B9E6-8C03-D58061062956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F9B377-314D-6229-366A-D61ADDB87199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9CC7C-AA9B-E364-B399-60C027D6D79A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55BC0C-344E-C5E2-88B2-BB18BD89CCC9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70962D-B96A-2D76-5D86-CE1DC1A66C61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D4158C-80EF-49FD-E97B-65C7B7C016FD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16193-124D-19FA-6E9F-D5F4402E64C6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2*</a:t>
            </a:r>
            <a:r>
              <a:rPr lang="en-CA" sz="4400"/>
              <a:t>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86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62DE-C13A-BE22-71B0-1BB439605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70C506-A095-5732-AF57-C8F626F1C9BF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277EE-EEB4-B399-39E4-6401ACEF39BF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4F73E-749E-26AC-7038-44B3439E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71C95-5881-372D-6569-E912CD0F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AA0F7-5C1E-E065-D600-12F95F6647D1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51B052-6A72-EEEE-17DA-03A73D0BFB46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31D90F-3937-8B03-6EDB-629A1ABA3B36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B3C74F-3FBC-85A9-B415-E90F0721397D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BD8036-747B-4B03-5442-2BED2F900A3E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01C346-9C1A-16A1-1023-5330F6EF2531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E744D0-BAA4-49ED-4376-22FB624B340C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05B8F4-212A-F313-975B-A191BA7D9652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568F810-6AE5-D857-1F44-41990DE92FB7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57A28-8310-3FE6-DD2F-CE09CDC524B5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A3EE8-FD46-3656-6C48-6AAE3C8FAAE8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2*</a:t>
            </a:r>
            <a:r>
              <a:rPr lang="en-CA" sz="4400"/>
              <a:t>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9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A32C4-FEAD-BFAA-494F-E759F8C6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96F9DF-4019-026C-9D19-4B068E18A042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04AC1-83F5-5D9D-9E1A-A4870F7DF179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E4BCE-B4B1-8237-4DCA-2FA3FD1F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6CEB-AEE4-90F1-A6A2-A2A1E305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91E7F-CF1F-3FCF-B338-6C414DB739A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62113C-731C-E0C8-19EA-521DB98C35F9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0C284E-10E1-3DB0-8F22-1342B36F72B5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34FE63-02DC-B6F4-35DC-85551519B643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057DA2-6249-3023-CBED-B558EE3F9537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3C72F3-730E-CB4B-DB19-FDDBFF33BEBA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C53554-2F5F-DDBB-D9CC-F6FE6DE7457F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CE0ABF-87BB-F0A7-C874-2CD5136D0302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78E31-C2E1-4CAA-6E5F-DB7CAE91D96F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29384-6526-45CC-B01D-2ED5AC86F97B}"/>
              </a:ext>
            </a:extLst>
          </p:cNvPr>
          <p:cNvSpPr txBox="1"/>
          <p:nvPr/>
        </p:nvSpPr>
        <p:spPr>
          <a:xfrm>
            <a:off x="403917" y="4526587"/>
            <a:ext cx="4331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BBAF4BD-D6F9-6AEF-DD79-E11B43088092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3FF3E-80AE-0E9A-5DBB-FDA03BF8EFE9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1640ED2-0B9C-50A1-D8A7-00290B0896B4}"/>
                  </a:ext>
                </a:extLst>
              </p14:cNvPr>
              <p14:cNvContentPartPr/>
              <p14:nvPr/>
            </p14:nvContentPartPr>
            <p14:xfrm>
              <a:off x="590400" y="5270040"/>
              <a:ext cx="3397680" cy="141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1640ED2-0B9C-50A1-D8A7-00290B089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40" y="5260680"/>
                <a:ext cx="3416400" cy="1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3562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A2872-DAFD-4426-172F-CFCD3E929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1A87F4-30B7-BCD4-6464-F07311684F54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91A8C-B276-2B57-7063-AF21A92EBC83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B8ECC-8DF3-24AC-10A9-0C6FA598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8D0-FDDE-DC06-3C91-6AF6C3B88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22414-7449-6B3B-232A-DF8B233E5795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709546-D501-2348-9CEC-D5562A9D7829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211B95-CACE-8F4A-1A6A-166A0D801618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A9B646-24D5-044F-B91B-1B650FE2AB71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B29534-4327-8481-5992-20BF6A16845F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57A6BC-5296-774B-7A31-230A6BBEB524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BC7A20-457F-7B37-EEC6-DB1B8E086483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385281-9206-4AAB-E039-080E5B876336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46FA6-31CD-1E46-DECA-96F8BF049B7E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8F048-09E1-AE52-45F5-F433B924041F}"/>
              </a:ext>
            </a:extLst>
          </p:cNvPr>
          <p:cNvSpPr txBox="1"/>
          <p:nvPr/>
        </p:nvSpPr>
        <p:spPr>
          <a:xfrm>
            <a:off x="403917" y="4526587"/>
            <a:ext cx="4331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05C6A-E800-7944-626A-8EB1F1CC26F1}"/>
              </a:ext>
            </a:extLst>
          </p:cNvPr>
          <p:cNvSpPr txBox="1"/>
          <p:nvPr/>
        </p:nvSpPr>
        <p:spPr>
          <a:xfrm>
            <a:off x="724296" y="5366482"/>
            <a:ext cx="4559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  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/ 2 </a:t>
            </a:r>
            <a:endParaRPr lang="en-AU" sz="440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80135CE-4FAB-6F6A-B94C-A8211522CE46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C7F89B-4C7B-71F3-E3AA-D97B87681E7D}"/>
                  </a:ext>
                </a:extLst>
              </p:cNvPr>
              <p:cNvSpPr txBox="1"/>
              <p:nvPr/>
            </p:nvSpPr>
            <p:spPr>
              <a:xfrm>
                <a:off x="6056229" y="5450093"/>
                <a:ext cx="4124014" cy="7934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C7F89B-4C7B-71F3-E3AA-D97B87681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29" y="5450093"/>
                <a:ext cx="4124014" cy="79342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8ACB376-E470-063C-D35D-D051C3DC2BAE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FE7755-11B3-5348-34EF-7DF32513A0BD}"/>
                  </a:ext>
                </a:extLst>
              </p14:cNvPr>
              <p14:cNvContentPartPr/>
              <p14:nvPr/>
            </p14:nvContentPartPr>
            <p14:xfrm>
              <a:off x="1225440" y="5968440"/>
              <a:ext cx="8566560" cy="319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FE7755-11B3-5348-34EF-7DF32513A0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6080" y="5959080"/>
                <a:ext cx="858528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979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4319-7B03-C161-1FDA-60DB9A557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670D-67D8-ACE5-DEB7-84915802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95911-D050-B5F3-0A81-BBF9DE60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B9F12-6A9A-1C3C-1052-719E78B0FBFF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F62B8-FA9A-9ADF-EE3C-85D92D6ACBD8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D821-98EB-F14F-F88C-A644AC2E3DAD}"/>
              </a:ext>
            </a:extLst>
          </p:cNvPr>
          <p:cNvSpPr txBox="1"/>
          <p:nvPr/>
        </p:nvSpPr>
        <p:spPr>
          <a:xfrm>
            <a:off x="4784096" y="278269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S(n):</a:t>
            </a:r>
          </a:p>
          <a:p>
            <a:r>
              <a:rPr lang="en-US" sz="3200">
                <a:latin typeface="Consolas" panose="020B0609020204030204" pitchFamily="49" charset="0"/>
              </a:rPr>
              <a:t>    return n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sz="3200">
                <a:latin typeface="Consolas" panose="020B0609020204030204" pitchFamily="49" charset="0"/>
              </a:rPr>
              <a:t> (n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sz="3200">
                <a:latin typeface="Consolas" panose="020B0609020204030204" pitchFamily="49" charset="0"/>
              </a:rPr>
              <a:t> 1)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 sz="3200">
                <a:latin typeface="Consolas" panose="020B0609020204030204" pitchFamily="49" charset="0"/>
              </a:rPr>
              <a:t> 2</a:t>
            </a:r>
            <a:endParaRPr lang="en-US" sz="3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B2897-23EE-EEB8-DAEC-3A1A6EDA094E}"/>
                  </a:ext>
                </a:extLst>
              </p:cNvPr>
              <p:cNvSpPr txBox="1"/>
              <p:nvPr/>
            </p:nvSpPr>
            <p:spPr>
              <a:xfrm>
                <a:off x="154962" y="2924596"/>
                <a:ext cx="4124014" cy="7934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B2897-23EE-EEB8-DAEC-3A1A6EDA0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62" y="2924596"/>
                <a:ext cx="4124014" cy="793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6EF9CA-553E-235C-B00B-BE3003A00D43}"/>
              </a:ext>
            </a:extLst>
          </p:cNvPr>
          <p:cNvSpPr txBox="1"/>
          <p:nvPr/>
        </p:nvSpPr>
        <p:spPr>
          <a:xfrm>
            <a:off x="7814733" y="4569445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Only three operations are needed, no matter</a:t>
            </a:r>
            <a:br>
              <a:rPr lang="en-CA"/>
            </a:br>
            <a:r>
              <a:rPr lang="en-CA"/>
              <a:t>the size of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.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15C8C-76AF-C8D6-A28D-F477CBBDC6E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09467" y="3640667"/>
            <a:ext cx="1011766" cy="928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9AFD92-D1BF-D870-926A-FE24D6B85DB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000067" y="3750292"/>
            <a:ext cx="21166" cy="819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584B7-C5B8-E8C0-CCFB-FBD00648B67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021233" y="3805104"/>
            <a:ext cx="984958" cy="764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9E8B44-67E4-DEC9-1C92-CAF972E49455}"/>
              </a:ext>
            </a:extLst>
          </p:cNvPr>
          <p:cNvSpPr txBox="1"/>
          <p:nvPr/>
        </p:nvSpPr>
        <p:spPr>
          <a:xfrm>
            <a:off x="4611509" y="4569445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fast and simple: the best way to implement </a:t>
            </a:r>
            <a:r>
              <a:rPr lang="en-CA">
                <a:latin typeface="Consolas" panose="020B0609020204030204" pitchFamily="49" charset="0"/>
              </a:rPr>
              <a:t>S(n)</a:t>
            </a:r>
            <a:r>
              <a:rPr lang="en-CA"/>
              <a:t>.</a:t>
            </a:r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220DAF-6C7B-C71A-8DCF-43463F447EE0}"/>
              </a:ext>
            </a:extLst>
          </p:cNvPr>
          <p:cNvSpPr/>
          <p:nvPr/>
        </p:nvSpPr>
        <p:spPr>
          <a:xfrm rot="10800000">
            <a:off x="7264399" y="4921043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9072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E01C-015B-F251-C54B-FED15325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F604-52EB-A770-57C7-1B05BC0F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18F2C-1C14-BAB7-2CE6-B9916AAB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39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9D45-E2D0-A0D8-5053-F8EF913A2A6B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D8024-23F7-3A60-C659-8E3D6638A64B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CE562-3CC3-9743-4862-FC06E92539A5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1AF337-2297-0FF7-243B-5392B5C9F442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1AF337-2297-0FF7-243B-5392B5C9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5D29CE1-C948-FFC1-842D-E9455419086F}"/>
              </a:ext>
            </a:extLst>
          </p:cNvPr>
          <p:cNvSpPr txBox="1"/>
          <p:nvPr/>
        </p:nvSpPr>
        <p:spPr>
          <a:xfrm>
            <a:off x="2514603" y="4123170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loop</a:t>
            </a:r>
            <a:r>
              <a:rPr lang="en-CA"/>
              <a:t> …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5ADF9-21CB-05FE-E81B-FA41E211D78F}"/>
              </a:ext>
            </a:extLst>
          </p:cNvPr>
          <p:cNvSpPr txBox="1"/>
          <p:nvPr/>
        </p:nvSpPr>
        <p:spPr>
          <a:xfrm>
            <a:off x="5340431" y="3717378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+=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E1A59D-F942-80FB-2950-0BA9E9781BC0}"/>
                  </a:ext>
                </a:extLst>
              </p14:cNvPr>
              <p14:cNvContentPartPr/>
              <p14:nvPr/>
            </p14:nvContentPartPr>
            <p14:xfrm>
              <a:off x="5880240" y="4000680"/>
              <a:ext cx="1841760" cy="952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E1A59D-F942-80FB-2950-0BA9E9781B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0880" y="3991320"/>
                <a:ext cx="1860480" cy="9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66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59BA2-CEB0-6091-C2D3-D8696110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338-C5DB-8C6C-A0DD-0A1313D5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FE75-561E-767A-8849-8CC26477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E1E9F-75AC-44E5-8863-EECCC1423A31}"/>
              </a:ext>
            </a:extLst>
          </p:cNvPr>
          <p:cNvSpPr txBox="1"/>
          <p:nvPr/>
        </p:nvSpPr>
        <p:spPr>
          <a:xfrm>
            <a:off x="4334933" y="143839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617B4-D2C6-8659-6449-EE210028B75B}"/>
              </a:ext>
            </a:extLst>
          </p:cNvPr>
          <p:cNvSpPr txBox="1"/>
          <p:nvPr/>
        </p:nvSpPr>
        <p:spPr>
          <a:xfrm>
            <a:off x="401368" y="282824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4C06A-5E04-D7D0-6216-DBBB63E68C65}"/>
              </a:ext>
            </a:extLst>
          </p:cNvPr>
          <p:cNvSpPr txBox="1"/>
          <p:nvPr/>
        </p:nvSpPr>
        <p:spPr>
          <a:xfrm>
            <a:off x="4503847" y="2757358"/>
            <a:ext cx="6611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def f(x):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   return 2 * x + 1</a:t>
            </a:r>
            <a:endParaRPr lang="en-AU" sz="480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526AE-7301-C153-CD2C-7795409075BF}"/>
              </a:ext>
            </a:extLst>
          </p:cNvPr>
          <p:cNvSpPr txBox="1"/>
          <p:nvPr/>
        </p:nvSpPr>
        <p:spPr>
          <a:xfrm>
            <a:off x="8207053" y="44668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return</a:t>
            </a:r>
            <a:r>
              <a:rPr lang="en-CA" dirty="0"/>
              <a:t> causes the function to stop, and we say </a:t>
            </a:r>
            <a:r>
              <a:rPr lang="en-CA" b="1" dirty="0"/>
              <a:t>f(x)</a:t>
            </a:r>
            <a:r>
              <a:rPr lang="en-CA" dirty="0"/>
              <a:t> </a:t>
            </a:r>
            <a:r>
              <a:rPr lang="en-CA" b="1" dirty="0"/>
              <a:t>returns</a:t>
            </a:r>
            <a:r>
              <a:rPr lang="en-CA" dirty="0"/>
              <a:t> the value of the expression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D444D3-C8C5-8B63-3CE8-5E687982F7EC}"/>
                  </a:ext>
                </a:extLst>
              </p14:cNvPr>
              <p14:cNvContentPartPr/>
              <p14:nvPr/>
            </p14:nvContentPartPr>
            <p14:xfrm>
              <a:off x="1911240" y="3523680"/>
              <a:ext cx="9075240" cy="86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D444D3-C8C5-8B63-3CE8-5E687982F7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1880" y="3514320"/>
                <a:ext cx="9093960" cy="8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284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6D53-3605-D56A-B6A1-39EE63188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763-0D33-AF0F-94F1-9457E187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35035-B7F0-A133-4C2A-A87DECD5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44581-6A6F-8B16-8C12-5CCB5F262EBE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64A80-E5E3-C536-0CAF-A5E6B9C22D23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9D26A-2EF9-13FA-3C44-2264836E97C9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0CC85-716E-C812-5846-47D732C89D59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0CC85-716E-C812-5846-47D732C89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430347C-30D9-BA4E-D15B-8BD6399E5F2B}"/>
              </a:ext>
            </a:extLst>
          </p:cNvPr>
          <p:cNvSpPr txBox="1"/>
          <p:nvPr/>
        </p:nvSpPr>
        <p:spPr>
          <a:xfrm>
            <a:off x="2514603" y="4123170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loop</a:t>
            </a:r>
            <a:r>
              <a:rPr lang="en-CA"/>
              <a:t> …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E84D8-0CCA-A36C-EB04-1ABD16E77BAA}"/>
              </a:ext>
            </a:extLst>
          </p:cNvPr>
          <p:cNvSpPr txBox="1"/>
          <p:nvPr/>
        </p:nvSpPr>
        <p:spPr>
          <a:xfrm>
            <a:off x="5340431" y="3717378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latin typeface="Consolas" panose="020B0609020204030204" pitchFamily="49" charset="0"/>
              </a:rPr>
              <a:t>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C5B17-5D6F-5D70-0812-90BF95049373}"/>
              </a:ext>
            </a:extLst>
          </p:cNvPr>
          <p:cNvSpPr txBox="1"/>
          <p:nvPr/>
        </p:nvSpPr>
        <p:spPr>
          <a:xfrm>
            <a:off x="9144003" y="3717378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CA"/>
              <a:t> is called </a:t>
            </a:r>
            <a:r>
              <a:rPr lang="en-CA" b="1">
                <a:latin typeface="Consolas" panose="020B0609020204030204" pitchFamily="49" charset="0"/>
              </a:rPr>
              <a:t>n</a:t>
            </a:r>
            <a:r>
              <a:rPr lang="en-CA"/>
              <a:t> times … so the amount of work this function does is proportional to </a:t>
            </a:r>
            <a:r>
              <a:rPr lang="en-CA" b="1">
                <a:latin typeface="Consolas" panose="020B0609020204030204" pitchFamily="49" charset="0"/>
              </a:rPr>
              <a:t>n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C9301-39BA-7DDE-541F-A5E06811FAE1}"/>
              </a:ext>
            </a:extLst>
          </p:cNvPr>
          <p:cNvSpPr txBox="1"/>
          <p:nvPr/>
        </p:nvSpPr>
        <p:spPr>
          <a:xfrm>
            <a:off x="9144003" y="5194706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So this is </a:t>
            </a:r>
            <a:r>
              <a:rPr lang="en-CA" b="1"/>
              <a:t>much</a:t>
            </a:r>
            <a:r>
              <a:rPr lang="en-CA"/>
              <a:t> more work than the 3 operations done by the other function.</a:t>
            </a:r>
            <a:endParaRPr lang="en-AU" b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10779E-7A9B-0272-41EF-5148A2DEE7F3}"/>
                  </a:ext>
                </a:extLst>
              </p14:cNvPr>
              <p14:cNvContentPartPr/>
              <p14:nvPr/>
            </p14:nvContentPartPr>
            <p14:xfrm>
              <a:off x="7175520" y="4863960"/>
              <a:ext cx="286200" cy="13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10779E-7A9B-0272-41EF-5148A2DEE7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6160" y="4854600"/>
                <a:ext cx="30492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697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4F2DB-9AF0-C5A9-44E8-D6A83ADFE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4EE5-45DF-D520-C39A-14D7C880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CF58B-D651-106F-3B22-5064F138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8E5AE-5310-2466-5ADC-7EFC3034C214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77AA1-EDEE-95ED-54C4-3781BBCF90DA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0F5B7-1672-7288-17F0-8957B139C3CE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022463-17C7-57DB-6EEB-A890783D6A65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022463-17C7-57DB-6EEB-A890783D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6348169-2A52-9D00-0F98-5D0288224C17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40C01-59BB-18DA-9200-A41861F2AC91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189562" cy="461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CA" sz="2400"/>
                </a:br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40C01-59BB-18DA-9200-A41861F2A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189562" cy="46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937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196B-FE0F-8C16-7ADA-F8EA5DFE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14FD-ECE2-A29E-9118-3630CEC5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B491A-7DDE-4ABA-3925-68C38E61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42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0534E-9CE6-C86C-6C5C-0EDE2CBC730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D843F-2CAB-3D8A-0373-1C4D88FDBB89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FEC5B-94B0-1F98-9E3F-F94EEA90AA93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7A031-6099-3A16-4ACC-181D29422DBA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7A031-6099-3A16-4ACC-181D29422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481F6AF-D9C0-7DCB-DC5B-CB88D2EEEFB1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E771D-EBAF-2881-5D2C-93080DA4A721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332614" cy="87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CA" sz="2400" b="0" i="1">
                    <a:latin typeface="Cambria Math" panose="02040503050406030204" pitchFamily="18" charset="0"/>
                  </a:rPr>
                </a:br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E771D-EBAF-2881-5D2C-93080DA4A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332614" cy="878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828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F732-A115-812D-1AEE-5804D9E1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CFE-24C9-B7AE-E521-A2E5A1E3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20E83-3F98-DDA1-265C-968FB492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43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E0071-99F6-74D5-E891-314D893875FE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E6AC3-74E0-68DA-E4AD-7DBFD72A9A16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3CB25-D59C-E262-60D7-A757014A1B83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4E295-D2F0-ED33-51AE-818233EBBF81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4E295-D2F0-ED33-51AE-818233EBB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DE42B8C-A3DF-CAFF-81A5-359FAFA86107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7B15D-4A78-E069-BA67-0E7421F14A8D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7B15D-4A78-E069-BA67-0E7421F14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E566FB-9584-5BE9-0143-F44F74F61F6F}"/>
                  </a:ext>
                </a:extLst>
              </p14:cNvPr>
              <p14:cNvContentPartPr/>
              <p14:nvPr/>
            </p14:nvContentPartPr>
            <p14:xfrm>
              <a:off x="6216120" y="5409720"/>
              <a:ext cx="1156680" cy="58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E566FB-9584-5BE9-0143-F44F74F61F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6760" y="5400360"/>
                <a:ext cx="117540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979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35FDF-047C-E5A7-0955-D3FCC6C0E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0105-5DD9-EFCD-DCA7-D2B3C9EF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27F01-0B5F-6252-927F-B9846590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44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C0A39-FF1B-9709-6029-CF9712C7A704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3F7BE-56A3-022F-1B70-1FAE1EE39EF1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15910-7F0B-9F7A-68C1-9BA2CCDC60CA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AFBA8-15DD-A6E3-DF81-5B05A32DE231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AFBA8-15DD-A6E3-DF81-5B05A32D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46E1880-0BB3-E1FD-FCBE-161E059649AC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56D8-405B-149B-E0DB-7560551E031F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56D8-405B-149B-E0DB-7560551E0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040475-6B9E-E4F7-A602-F3E59FB1C16F}"/>
              </a:ext>
            </a:extLst>
          </p:cNvPr>
          <p:cNvSpPr txBox="1"/>
          <p:nvPr/>
        </p:nvSpPr>
        <p:spPr>
          <a:xfrm>
            <a:off x="5497865" y="5540445"/>
            <a:ext cx="2413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Problem! </a:t>
            </a:r>
            <a:r>
              <a:rPr lang="en-CA"/>
              <a:t>This keeps going forever …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2F5DD-CBDE-E461-EC32-E9246E8007DD}"/>
              </a:ext>
            </a:extLst>
          </p:cNvPr>
          <p:cNvSpPr txBox="1"/>
          <p:nvPr/>
        </p:nvSpPr>
        <p:spPr>
          <a:xfrm>
            <a:off x="8435889" y="5239760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S(1) = S(0) + 1</a:t>
            </a:r>
            <a:br>
              <a:rPr lang="en-CA"/>
            </a:br>
            <a:r>
              <a:rPr lang="en-CA"/>
              <a:t>S(0) = S(-1) + 0</a:t>
            </a:r>
            <a:br>
              <a:rPr lang="en-CA"/>
            </a:br>
            <a:r>
              <a:rPr lang="en-CA"/>
              <a:t>S(-1) = S(-2) + -1</a:t>
            </a:r>
            <a:br>
              <a:rPr lang="en-CA"/>
            </a:br>
            <a:r>
              <a:rPr lang="en-CA"/>
              <a:t>…</a:t>
            </a:r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E2E37A-8051-1FBC-13E9-5002B2B93E45}"/>
              </a:ext>
            </a:extLst>
          </p:cNvPr>
          <p:cNvSpPr/>
          <p:nvPr/>
        </p:nvSpPr>
        <p:spPr>
          <a:xfrm>
            <a:off x="8079671" y="5725471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B20CD-03B0-4822-22BC-23B7FBC323FA}"/>
              </a:ext>
            </a:extLst>
          </p:cNvPr>
          <p:cNvSpPr/>
          <p:nvPr/>
        </p:nvSpPr>
        <p:spPr>
          <a:xfrm>
            <a:off x="5207000" y="4927600"/>
            <a:ext cx="2794000" cy="31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58C2A11-E512-21BC-475D-ACD0E7417AD5}"/>
              </a:ext>
            </a:extLst>
          </p:cNvPr>
          <p:cNvSpPr/>
          <p:nvPr/>
        </p:nvSpPr>
        <p:spPr>
          <a:xfrm rot="16200000">
            <a:off x="6473116" y="4015399"/>
            <a:ext cx="177800" cy="2794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506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29EA0-2A17-C0CE-779F-B2459D1E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417F-0384-0C8B-BB4B-115327A3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7A1D0-9BB1-CB9C-7B4E-70391E32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9A84-107F-0A81-ECD5-1D72EA247808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63F07-62CD-B0F5-0D65-43346EA9E86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D753D-00B3-55D2-227A-EA730D36A9E1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8AB86-130E-66DB-BC15-586036850E60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8AB86-130E-66DB-BC15-58603685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94AFFD8-1836-7207-8215-5815A8B88768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693DD-6CFF-C85B-E055-34C592BF32E0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693DD-6CFF-C85B-E055-34C592BF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E90D3DE-B553-82BC-5BEE-B59AB415D5E1}"/>
              </a:ext>
            </a:extLst>
          </p:cNvPr>
          <p:cNvSpPr txBox="1"/>
          <p:nvPr/>
        </p:nvSpPr>
        <p:spPr>
          <a:xfrm>
            <a:off x="5497865" y="5540445"/>
            <a:ext cx="2413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Problem! </a:t>
            </a:r>
            <a:r>
              <a:rPr lang="en-CA"/>
              <a:t>This keeps going forever …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9FAC8-8EA1-3680-7536-AA7569716B17}"/>
              </a:ext>
            </a:extLst>
          </p:cNvPr>
          <p:cNvSpPr txBox="1"/>
          <p:nvPr/>
        </p:nvSpPr>
        <p:spPr>
          <a:xfrm>
            <a:off x="8435889" y="5239760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S(1) = S(0) + 1</a:t>
            </a:r>
            <a:br>
              <a:rPr lang="en-CA"/>
            </a:br>
            <a:r>
              <a:rPr lang="en-CA"/>
              <a:t>S(0) = S(-1) + 0</a:t>
            </a:r>
            <a:br>
              <a:rPr lang="en-CA"/>
            </a:br>
            <a:r>
              <a:rPr lang="en-CA"/>
              <a:t>S(-1) = S(-2) + -1</a:t>
            </a:r>
            <a:br>
              <a:rPr lang="en-CA"/>
            </a:br>
            <a:r>
              <a:rPr lang="en-CA"/>
              <a:t>…</a:t>
            </a:r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CE1CC3-3D83-5C4E-9CD0-86B91D9FD521}"/>
              </a:ext>
            </a:extLst>
          </p:cNvPr>
          <p:cNvSpPr/>
          <p:nvPr/>
        </p:nvSpPr>
        <p:spPr>
          <a:xfrm>
            <a:off x="8079671" y="5725471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96C4-3357-0E0B-F635-B6F34D437AAD}"/>
              </a:ext>
            </a:extLst>
          </p:cNvPr>
          <p:cNvSpPr/>
          <p:nvPr/>
        </p:nvSpPr>
        <p:spPr>
          <a:xfrm>
            <a:off x="5207000" y="4927600"/>
            <a:ext cx="2794000" cy="31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35DED1F-3A97-18B5-0A05-1410A3CE0A92}"/>
              </a:ext>
            </a:extLst>
          </p:cNvPr>
          <p:cNvSpPr/>
          <p:nvPr/>
        </p:nvSpPr>
        <p:spPr>
          <a:xfrm rot="16200000">
            <a:off x="6473116" y="4015399"/>
            <a:ext cx="177800" cy="2794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DC790-DA30-35E8-C0F7-11C9262C5787}"/>
              </a:ext>
            </a:extLst>
          </p:cNvPr>
          <p:cNvSpPr txBox="1"/>
          <p:nvPr/>
        </p:nvSpPr>
        <p:spPr>
          <a:xfrm>
            <a:off x="10408754" y="5235372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 stop the recursion with by setting</a:t>
            </a:r>
            <a:br>
              <a:rPr lang="en-CA"/>
            </a:br>
            <a:r>
              <a:rPr lang="en-CA" b="1"/>
              <a:t>S(0) = 0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726431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077D9-D74D-F968-DEAA-9BEA8B75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6F88-359B-7801-8638-067DF79F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CD496-71C0-7413-C82D-E573C8E8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CF3D1-B297-A70A-01C0-54E5EA5D5BC1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C17B2-E207-C6A3-8E3F-98A8276C60A4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A6305-9056-77CE-563E-88FD5A5E6DB0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8D1353-6F90-4942-B0F5-E38604E8D980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8D1353-6F90-4942-B0F5-E38604E8D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02AE763-7530-E6B2-77B2-8FC8DD8B0622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35E7E-D917-8ABC-961D-C8882D61C2D7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35E7E-D917-8ABC-961D-C8882D61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2A449E-7A50-B480-BCD8-A613AF8A79BF}"/>
              </a:ext>
            </a:extLst>
          </p:cNvPr>
          <p:cNvSpPr txBox="1"/>
          <p:nvPr/>
        </p:nvSpPr>
        <p:spPr>
          <a:xfrm>
            <a:off x="5410201" y="2951779"/>
            <a:ext cx="15793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Base case</a:t>
            </a:r>
            <a:r>
              <a:rPr lang="en-CA"/>
              <a:t>: no recursion</a:t>
            </a: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138D7-7137-8556-9184-5F9CEDDA0E0F}"/>
              </a:ext>
            </a:extLst>
          </p:cNvPr>
          <p:cNvSpPr txBox="1"/>
          <p:nvPr/>
        </p:nvSpPr>
        <p:spPr>
          <a:xfrm>
            <a:off x="5342821" y="5369991"/>
            <a:ext cx="189080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Recursive case</a:t>
            </a:r>
            <a:r>
              <a:rPr lang="en-CA"/>
              <a:t>: S calls itself</a:t>
            </a:r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E57F58-F6D3-7B63-695A-FB76E932D7DA}"/>
              </a:ext>
            </a:extLst>
          </p:cNvPr>
          <p:cNvCxnSpPr>
            <a:stCxn id="5" idx="2"/>
          </p:cNvCxnSpPr>
          <p:nvPr/>
        </p:nvCxnSpPr>
        <p:spPr>
          <a:xfrm flipH="1">
            <a:off x="6096000" y="3598110"/>
            <a:ext cx="103895" cy="61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00798E-8B10-D1FE-DCFE-87D5BD0271D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180667" y="4906654"/>
            <a:ext cx="107555" cy="46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0954A9-83FC-E370-7D31-3CF4C2309814}"/>
              </a:ext>
            </a:extLst>
          </p:cNvPr>
          <p:cNvSpPr txBox="1"/>
          <p:nvPr/>
        </p:nvSpPr>
        <p:spPr>
          <a:xfrm>
            <a:off x="9406467" y="3911721"/>
            <a:ext cx="2633134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Remember</a:t>
            </a:r>
            <a:br>
              <a:rPr lang="en-CA" sz="1400" b="1"/>
            </a:br>
            <a:r>
              <a:rPr lang="en-CA" sz="1400"/>
              <a:t>All useful recursive functions need at least one base case and at least one recursive case. </a:t>
            </a:r>
            <a:endParaRPr lang="en-AU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BC616A-BCEE-A96A-6266-D1C6F2B91236}"/>
                  </a:ext>
                </a:extLst>
              </p14:cNvPr>
              <p14:cNvContentPartPr/>
              <p14:nvPr/>
            </p14:nvContentPartPr>
            <p14:xfrm>
              <a:off x="5226120" y="4502160"/>
              <a:ext cx="2838600" cy="546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BC616A-BCEE-A96A-6266-D1C6F2B912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6760" y="4492800"/>
                <a:ext cx="285732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350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A18D-9F92-40C8-A35E-4F2E7170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78FA-E6D4-8110-31B6-4C79BE0F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0B4BF-1374-3847-9AA2-D93E7BB4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70627-92A3-87D9-FFAA-D37599E8DE0C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326C4-ED2B-3ABE-BD60-F97305488A6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19444-2BE5-1B4C-0158-98B8302F9D5B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B1AB45-7246-6850-B7A8-93B4D1E9BB2A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B1AB45-7246-6850-B7A8-93B4D1E9B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2C246D-4F4B-A833-489E-6A1C913D3B2C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E6B39-CDF2-8FD2-871C-666B9D861A1C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E6B39-CDF2-8FD2-871C-666B9D86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02ADF-096F-2859-7874-3E7D12D247F2}"/>
                  </a:ext>
                </a:extLst>
              </p:cNvPr>
              <p:cNvSpPr txBox="1"/>
              <p:nvPr/>
            </p:nvSpPr>
            <p:spPr>
              <a:xfrm>
                <a:off x="5128329" y="5061584"/>
                <a:ext cx="3040641" cy="147732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     0+1+2+3+4</m:t>
                      </m:r>
                    </m:oMath>
                  </m:oMathPara>
                </a14:m>
                <a:endParaRPr lang="en-CA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02ADF-096F-2859-7874-3E7D12D2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5061584"/>
                <a:ext cx="3040641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A6C5E0-1AA9-0B36-89AD-E4A79616DF99}"/>
                  </a:ext>
                </a:extLst>
              </p14:cNvPr>
              <p14:cNvContentPartPr/>
              <p14:nvPr/>
            </p14:nvContentPartPr>
            <p14:xfrm>
              <a:off x="5270400" y="4064040"/>
              <a:ext cx="3010320" cy="2464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A6C5E0-1AA9-0B36-89AD-E4A79616DF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1040" y="4054680"/>
                <a:ext cx="302904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5798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03D1C-8CE6-E42B-31B9-12BB3C723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3F03-E35E-006A-90EA-6B9BE03B7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ABE2-994A-74AA-1C92-8BD8F52E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6FED6-E403-7437-6137-E0B53F4E1C0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273E9-498C-D9D7-C8F5-56DC4352833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C4FB6-5F29-BF61-02A4-B0D1D406534B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852D4-36D7-25FF-7F39-A13F115F1C79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852D4-36D7-25FF-7F39-A13F115F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C73787-9E6C-3236-3CA6-2C67DC3C9E27}"/>
              </a:ext>
            </a:extLst>
          </p:cNvPr>
          <p:cNvSpPr txBox="1"/>
          <p:nvPr/>
        </p:nvSpPr>
        <p:spPr>
          <a:xfrm>
            <a:off x="1401795" y="402828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ECB41-3609-428A-158F-81C35B6D1366}"/>
                  </a:ext>
                </a:extLst>
              </p:cNvPr>
              <p:cNvSpPr txBox="1"/>
              <p:nvPr/>
            </p:nvSpPr>
            <p:spPr>
              <a:xfrm>
                <a:off x="4015521" y="398076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ECB41-3609-428A-158F-81C35B6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21" y="398076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835B47-387B-7510-97A3-C859F5E04C17}"/>
              </a:ext>
            </a:extLst>
          </p:cNvPr>
          <p:cNvSpPr txBox="1"/>
          <p:nvPr/>
        </p:nvSpPr>
        <p:spPr>
          <a:xfrm>
            <a:off x="7384965" y="3351229"/>
            <a:ext cx="4432624" cy="1938992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S(n):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==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 return 0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else: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 return S(n-1)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sz="2400">
                <a:latin typeface="Consolas" panose="020B0609020204030204" pitchFamily="49" charset="0"/>
              </a:rPr>
              <a:t> n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375A7-2F48-CDC5-F150-8A94D42D88C8}"/>
                  </a:ext>
                </a:extLst>
              </p:cNvPr>
              <p:cNvSpPr txBox="1"/>
              <p:nvPr/>
            </p:nvSpPr>
            <p:spPr>
              <a:xfrm>
                <a:off x="4015521" y="4966694"/>
                <a:ext cx="3040641" cy="147732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     0+1+2+3+4</m:t>
                      </m:r>
                    </m:oMath>
                  </m:oMathPara>
                </a14:m>
                <a:endParaRPr lang="en-CA" b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375A7-2F48-CDC5-F150-8A94D42D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21" y="4966694"/>
                <a:ext cx="3040641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70E3E4-6DEF-63C7-0EE3-5BB715B1E71A}"/>
                  </a:ext>
                </a:extLst>
              </p14:cNvPr>
              <p14:cNvContentPartPr/>
              <p14:nvPr/>
            </p14:nvContentPartPr>
            <p14:xfrm>
              <a:off x="7187760" y="3232080"/>
              <a:ext cx="197640" cy="2026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70E3E4-6DEF-63C7-0EE3-5BB715B1E7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8400" y="3222720"/>
                <a:ext cx="216360" cy="20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439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BAB87-51CE-A61B-4E7B-D6D71612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006A-3B21-A0A8-E3D1-E026896C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6C1F8-BE37-4077-4E78-0A72AEBD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C852D-B7A5-912A-AE6A-8FE415516BD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E65403-679B-6CBC-1F55-28E1161D52F8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8E8B6C-A4E7-89E3-14A7-5032907C9AE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1A5D9-D306-0901-03CB-AA2E8E223DC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1D3EED-4280-A1BE-0EC4-C945BF0E13F9}"/>
              </a:ext>
            </a:extLst>
          </p:cNvPr>
          <p:cNvSpPr txBox="1"/>
          <p:nvPr/>
        </p:nvSpPr>
        <p:spPr>
          <a:xfrm>
            <a:off x="5038304" y="4832179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Before calling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the call stack is empty.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1D7506-E8B8-E3E4-A3D8-BEF7C8E7E4C4}"/>
                  </a:ext>
                </a:extLst>
              </p14:cNvPr>
              <p14:cNvContentPartPr/>
              <p14:nvPr/>
            </p14:nvContentPartPr>
            <p14:xfrm>
              <a:off x="6648480" y="5149800"/>
              <a:ext cx="37512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1D7506-E8B8-E3E4-A3D8-BEF7C8E7E4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9120" y="5140440"/>
                <a:ext cx="39384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85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1543-27E5-E28A-91E3-D25F7E42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7D63-09FF-2FB4-EDDF-A342268B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369F5-B9DB-0155-8E30-DB55353C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0D39D-21CA-B5B2-AB1F-833B2852E1E4}"/>
              </a:ext>
            </a:extLst>
          </p:cNvPr>
          <p:cNvSpPr txBox="1"/>
          <p:nvPr/>
        </p:nvSpPr>
        <p:spPr>
          <a:xfrm>
            <a:off x="4581558" y="31576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F31DE-EEAD-F109-BA22-D258AA7FCB18}"/>
              </a:ext>
            </a:extLst>
          </p:cNvPr>
          <p:cNvSpPr txBox="1"/>
          <p:nvPr/>
        </p:nvSpPr>
        <p:spPr>
          <a:xfrm>
            <a:off x="647993" y="170561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D9A0-DA1E-2E85-2F34-89E13B49C5DC}"/>
              </a:ext>
            </a:extLst>
          </p:cNvPr>
          <p:cNvSpPr txBox="1"/>
          <p:nvPr/>
        </p:nvSpPr>
        <p:spPr>
          <a:xfrm>
            <a:off x="4551516" y="1326304"/>
            <a:ext cx="66111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def f(x):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   return 2 * x + 1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a = f(1)</a:t>
            </a:r>
          </a:p>
          <a:p>
            <a:r>
              <a:rPr lang="en-CA" sz="4800" dirty="0">
                <a:latin typeface="Consolas" panose="020B0609020204030204" pitchFamily="49" charset="0"/>
              </a:rPr>
              <a:t>b = 2 + f(2 + 1)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print(a)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?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print(b)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?</a:t>
            </a:r>
            <a:endParaRPr lang="en-AU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24684-B743-C247-C6B4-4B17191765C0}"/>
              </a:ext>
            </a:extLst>
          </p:cNvPr>
          <p:cNvSpPr txBox="1"/>
          <p:nvPr/>
        </p:nvSpPr>
        <p:spPr>
          <a:xfrm>
            <a:off x="8853207" y="1772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return</a:t>
            </a:r>
            <a:r>
              <a:rPr lang="en-CA"/>
              <a:t> causes the function to stop, and </a:t>
            </a:r>
            <a:r>
              <a:rPr lang="en-CA" b="1"/>
              <a:t>f(x)</a:t>
            </a:r>
            <a:r>
              <a:rPr lang="en-CA"/>
              <a:t> is said to return the value of the expression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7DE54-8AAB-2F81-BE3E-DD293C7DA190}"/>
              </a:ext>
            </a:extLst>
          </p:cNvPr>
          <p:cNvSpPr txBox="1"/>
          <p:nvPr/>
        </p:nvSpPr>
        <p:spPr>
          <a:xfrm>
            <a:off x="2543241" y="5519566"/>
            <a:ext cx="15091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gets printed?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F86A49-F157-9BDA-4A3C-08A7977749AC}"/>
                  </a:ext>
                </a:extLst>
              </p14:cNvPr>
              <p14:cNvContentPartPr/>
              <p14:nvPr/>
            </p14:nvContentPartPr>
            <p14:xfrm>
              <a:off x="5854680" y="2031840"/>
              <a:ext cx="4026240" cy="439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F86A49-F157-9BDA-4A3C-08A7977749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5320" y="2022480"/>
                <a:ext cx="4044960" cy="44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274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26B2-3E2A-7B85-D72F-9B64689F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1C46-ECB8-83CA-2E6D-32BF2ED5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189B-F863-B03C-0DBB-EEF7BCD1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7CD86-51B3-7DCF-6A95-8668FEAB07B1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97A6D-7BA4-4774-5ED3-40F0765BCC57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5915A8-94F6-57D3-E6A6-69B4F42B328A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826DCB-55EA-7E23-2A88-8682D3C07B1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BBED3-3AC3-882B-C339-7B77A9845DAD}"/>
              </a:ext>
            </a:extLst>
          </p:cNvPr>
          <p:cNvSpPr txBox="1"/>
          <p:nvPr/>
        </p:nvSpPr>
        <p:spPr>
          <a:xfrm>
            <a:off x="8161866" y="4241598"/>
            <a:ext cx="208536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called, so it’s pushed on top of the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2BEED-324B-D98A-8964-C40D1029CF1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0746CA-FCEA-9955-9797-4979FB7155EF}"/>
                  </a:ext>
                </a:extLst>
              </p14:cNvPr>
              <p14:cNvContentPartPr/>
              <p14:nvPr/>
            </p14:nvContentPartPr>
            <p14:xfrm>
              <a:off x="5740560" y="5334120"/>
              <a:ext cx="1695600" cy="572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0746CA-FCEA-9955-9797-4979FB7155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1200" y="5324760"/>
                <a:ext cx="1714320" cy="5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8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81B86-B646-FE30-9525-35972FDA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D25D-B7B4-6E80-CF9E-2033023E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432F-CEB2-D000-1E8E-910544D3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B3633-194E-1955-E43D-761912E20869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68888-BD31-D05A-25E2-434ACE7E804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8E44FD-2989-7F9E-00C7-587B81D09A57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39E555-64B0-20D9-D18D-5E611414374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77096-14C0-AA6A-3701-0F3FE10E65A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18362-A93D-BBB5-B7A4-F12664459299}"/>
              </a:ext>
            </a:extLst>
          </p:cNvPr>
          <p:cNvSpPr txBox="1"/>
          <p:nvPr/>
        </p:nvSpPr>
        <p:spPr>
          <a:xfrm>
            <a:off x="8170333" y="4588655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called here, so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pushed on top of the stack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34FF10-90D1-AEFD-05A0-C4E73D2E56B7}"/>
              </a:ext>
            </a:extLst>
          </p:cNvPr>
          <p:cNvCxnSpPr>
            <a:cxnSpLocks/>
          </p:cNvCxnSpPr>
          <p:nvPr/>
        </p:nvCxnSpPr>
        <p:spPr>
          <a:xfrm flipH="1">
            <a:off x="6993467" y="5054600"/>
            <a:ext cx="1295400" cy="618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17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AAAD-B3A1-9FE1-50EF-36D49424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E6E5-5722-00DA-144B-E4DD3574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266E-88CF-46EA-B6DD-495D4F0F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E2ADA-ABF9-461B-BAE9-5D507221796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DCC22-1965-7E3B-39DA-3932D2AA6762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03DB1E-9BA9-9BFC-64CB-815198EC3689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3D8176-2F86-EAFD-8098-20A11B015F0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CBD10-DC57-D452-D546-DCF862C7A023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1D640-DE22-CB11-9CEB-FFEEDD44AAA7}"/>
              </a:ext>
            </a:extLst>
          </p:cNvPr>
          <p:cNvSpPr txBox="1"/>
          <p:nvPr/>
        </p:nvSpPr>
        <p:spPr>
          <a:xfrm>
            <a:off x="8026399" y="3579908"/>
            <a:ext cx="208536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on the top of the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9670-2806-37D4-4323-EEC51F5EA22F}"/>
              </a:ext>
            </a:extLst>
          </p:cNvPr>
          <p:cNvSpPr txBox="1"/>
          <p:nvPr/>
        </p:nvSpPr>
        <p:spPr>
          <a:xfrm>
            <a:off x="8026399" y="4877230"/>
            <a:ext cx="27432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has not finished yet … it sits waiting for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to finish.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8B1A40-F95A-E47B-0302-D18DEBCE50B4}"/>
              </a:ext>
            </a:extLst>
          </p:cNvPr>
          <p:cNvCxnSpPr/>
          <p:nvPr/>
        </p:nvCxnSpPr>
        <p:spPr>
          <a:xfrm flipH="1">
            <a:off x="7154333" y="5604933"/>
            <a:ext cx="928861" cy="9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B67FF4-D758-5B3B-E26F-1E9DDFC1862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7FE09E-0763-BB12-5086-9AFADB7AE846}"/>
                  </a:ext>
                </a:extLst>
              </p14:cNvPr>
              <p14:cNvContentPartPr/>
              <p14:nvPr/>
            </p14:nvContentPartPr>
            <p14:xfrm>
              <a:off x="5803920" y="4019400"/>
              <a:ext cx="1733760" cy="908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7FE09E-0763-BB12-5086-9AFADB7AE8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4560" y="4010040"/>
                <a:ext cx="1752480" cy="9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939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80B5-CE45-742F-7EE2-D9B909B7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0A7C-5982-9419-D14C-31A7E0E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4ABD-FFDA-C11F-E3CA-68CB23EE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E892D-F85F-6CC9-64E7-D6868A7337F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00F56-E1F2-EAD0-A48A-86F810DCB8A9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765C5-B6F4-0A2A-4CF1-841B1D1437C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D937C2-E887-A78E-3F78-6A0198DD6F5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877D5-D0A8-AF2E-BA2F-D89003B5F522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8D6C9-6603-4B6E-E63D-1E364034C535}"/>
              </a:ext>
            </a:extLst>
          </p:cNvPr>
          <p:cNvSpPr txBox="1"/>
          <p:nvPr/>
        </p:nvSpPr>
        <p:spPr>
          <a:xfrm>
            <a:off x="8026399" y="3579908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Next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called here, and the call to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pushed on top of the stack.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F73483-7D77-2180-B86D-1040DC73BA24}"/>
              </a:ext>
            </a:extLst>
          </p:cNvPr>
          <p:cNvCxnSpPr/>
          <p:nvPr/>
        </p:nvCxnSpPr>
        <p:spPr>
          <a:xfrm flipH="1">
            <a:off x="7179733" y="4055533"/>
            <a:ext cx="982134" cy="524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FCD719-AEB9-D8D9-6E6F-8942F9E7C4C4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5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807E7-66D8-BBD1-6706-6E3F498A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D921-FB85-6FBE-1705-E666AECF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CC157-EFCC-FD01-CBEB-24C11295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ED4B6-7564-CF9A-B3F8-7B4CBA52646F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6CFE7-0F06-0962-CE95-9D94ECCE6F8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E5D60-0D3B-76D5-1BFA-8561C4839DF3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3E2609-5774-D3FA-627B-47FA143E14AE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3C4573-D4B0-7C8C-69BD-A57C8844118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3E31F-CB25-F2C9-18F0-F84BB176BDE3}"/>
              </a:ext>
            </a:extLst>
          </p:cNvPr>
          <p:cNvSpPr txBox="1"/>
          <p:nvPr/>
        </p:nvSpPr>
        <p:spPr>
          <a:xfrm>
            <a:off x="8239280" y="3905533"/>
            <a:ext cx="208536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calls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and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are not finished … they are waiting for results! To they sit here on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EA147-6E23-178D-538F-0E9C7ACC2126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1C51-9643-A96F-1D08-DBA069772C4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408DD3-BF4C-4842-4895-7FB4633BB56E}"/>
              </a:ext>
            </a:extLst>
          </p:cNvPr>
          <p:cNvSpPr/>
          <p:nvPr/>
        </p:nvSpPr>
        <p:spPr>
          <a:xfrm>
            <a:off x="7857067" y="3767033"/>
            <a:ext cx="175146" cy="20495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B9CF29-09FF-F7BE-A521-8846894E93BD}"/>
                  </a:ext>
                </a:extLst>
              </p14:cNvPr>
              <p14:cNvContentPartPr/>
              <p14:nvPr/>
            </p14:nvContentPartPr>
            <p14:xfrm>
              <a:off x="5829480" y="2959200"/>
              <a:ext cx="317520" cy="19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B9CF29-09FF-F7BE-A521-8846894E93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0120" y="2949840"/>
                <a:ext cx="33624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768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9A03F-F44D-EEA0-58ED-DAE1D97E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42C9-4D9A-7B54-B5D7-EE618CA6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87031-A6E8-FD7F-5ADD-223E39A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33195-17DB-BBBF-A062-A59EF639DC3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1FB82-92C8-0F94-63E4-9A5F13FEA63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4E280-67F5-515B-4F29-5B5F603CBB2D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B463F9-B2EA-CA83-917B-F305E5D964D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E5680-4472-92A3-269F-AE41B8940988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1DC28-B582-3777-3304-7CA9813DBB75}"/>
              </a:ext>
            </a:extLst>
          </p:cNvPr>
          <p:cNvSpPr txBox="1"/>
          <p:nvPr/>
        </p:nvSpPr>
        <p:spPr>
          <a:xfrm>
            <a:off x="8196947" y="2490049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called here, and so 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push on top of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D6DA-63B7-5CEA-6B70-2FCCFC0EBEC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C989-B47B-A1B5-1FD4-72A99609606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DA85A9-EDC1-F6CB-7D5C-84C9BA29AA74}"/>
              </a:ext>
            </a:extLst>
          </p:cNvPr>
          <p:cNvCxnSpPr>
            <a:cxnSpLocks/>
          </p:cNvCxnSpPr>
          <p:nvPr/>
        </p:nvCxnSpPr>
        <p:spPr>
          <a:xfrm flipH="1">
            <a:off x="7154333" y="2988733"/>
            <a:ext cx="1227667" cy="440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71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30B81-DED8-C670-755D-E4728935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B5A0-488A-BE7A-763A-C0F0072F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20EF5-A657-A32E-0137-06324879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BE5A8-DED8-7733-B00D-0BFBF41BD35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EEAEA-B55C-4BBD-1300-3457F5D0575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49D941-E34E-7550-800E-EC0795526B1D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D0D620-EE9C-36B9-07F8-A88A13C963E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BE52C-1B4E-0976-2479-0B307FFCA63B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1067-A3AA-19D9-B12D-67371876811C}"/>
              </a:ext>
            </a:extLst>
          </p:cNvPr>
          <p:cNvSpPr txBox="1"/>
          <p:nvPr/>
        </p:nvSpPr>
        <p:spPr>
          <a:xfrm>
            <a:off x="8112952" y="1388220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called here, and so the call to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push on top of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28E9F-E597-02EE-CAED-1325D0A796F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E4C1C-F1D3-53B1-B797-B09A364D1176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E5304A-15EC-891F-00BD-8A86854B5C1D}"/>
              </a:ext>
            </a:extLst>
          </p:cNvPr>
          <p:cNvCxnSpPr>
            <a:cxnSpLocks/>
          </p:cNvCxnSpPr>
          <p:nvPr/>
        </p:nvCxnSpPr>
        <p:spPr>
          <a:xfrm flipH="1">
            <a:off x="7036166" y="1852121"/>
            <a:ext cx="1303501" cy="485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983943-4B28-BE7F-90FE-C6E4F1477217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4644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BA3E8-3380-570E-0D9D-E8DF75C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3059-2482-22D6-7F6F-58082BC6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F260-1D5C-4448-D83E-2C0C5B780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E9323-6CC9-5EB6-91DD-853153B5132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C43FA-83C9-9E9B-FD4D-BC9D46C1363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992E8-D751-5BE6-5F27-4A24216BF1CF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C4B21E-7488-EC3A-D208-870B76FDCC8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C2213-6232-A87C-241B-8CFA2EAC6C8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83A42-8417-3B1E-0526-5BCDC67D9DC6}"/>
              </a:ext>
            </a:extLst>
          </p:cNvPr>
          <p:cNvSpPr txBox="1"/>
          <p:nvPr/>
        </p:nvSpPr>
        <p:spPr>
          <a:xfrm>
            <a:off x="7969018" y="279728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called, the non-recursive base case is called.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74587-349D-772E-99FB-9782F67047E9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CA4EE-4FBF-69FA-6105-C698D194328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21C31-BC2E-A699-7610-54E09B510704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97153-7362-E7A5-7E67-DCC7E7BF786C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01DC77-34A1-D44C-6D98-39179039242D}"/>
                  </a:ext>
                </a:extLst>
              </p14:cNvPr>
              <p14:cNvContentPartPr/>
              <p14:nvPr/>
            </p14:nvContentPartPr>
            <p14:xfrm>
              <a:off x="5562720" y="545400"/>
              <a:ext cx="1436040" cy="585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01DC77-34A1-D44C-6D98-3917903924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3360" y="536040"/>
                <a:ext cx="1454760" cy="6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028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31DE-47A5-5451-9831-06A72420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9C89-935B-D024-FE02-C8E78B52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C4EA-8176-016A-E501-47C9335E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950AA-688B-BC98-0A71-9AACE1ED3C34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2985B-5665-7022-6794-1089BF949810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F78957-B41B-BF8B-3FFF-B362BAD413F1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3564B9-336F-3D96-859E-97F35007507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3C7D2-4545-A289-C0B4-C653ED356304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AC4FC-0A53-3562-54C8-20833F949CAC}"/>
              </a:ext>
            </a:extLst>
          </p:cNvPr>
          <p:cNvSpPr txBox="1"/>
          <p:nvPr/>
        </p:nvSpPr>
        <p:spPr>
          <a:xfrm>
            <a:off x="8422352" y="2249355"/>
            <a:ext cx="3516139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Notice that at the point just before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returns 0,</a:t>
            </a:r>
            <a:br>
              <a:rPr lang="en-CA"/>
            </a:br>
            <a:r>
              <a:rPr lang="en-CA"/>
              <a:t> </a:t>
            </a:r>
            <a:r>
              <a:rPr lang="en-CA" b="1"/>
              <a:t>5 calls to </a:t>
            </a:r>
            <a:r>
              <a:rPr lang="en-CA" b="1">
                <a:latin typeface="Consolas" panose="020B0609020204030204" pitchFamily="49" charset="0"/>
              </a:rPr>
              <a:t>S(n)</a:t>
            </a:r>
            <a:r>
              <a:rPr lang="en-CA" b="1"/>
              <a:t> </a:t>
            </a:r>
            <a:r>
              <a:rPr lang="en-CA"/>
              <a:t>are on the stack. </a:t>
            </a:r>
            <a:br>
              <a:rPr lang="en-CA"/>
            </a:br>
            <a:r>
              <a:rPr lang="en-CA"/>
              <a:t>This takes up a lot of memory and is a major reason why recursion is unpopular in practice.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D6312-721C-3709-BD1B-DE06620046A0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DDA53-452C-30CA-64A2-147E041EF26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1BBE5-4C73-74E2-D165-2939D5E109C6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5D8C7-ABD5-6853-2316-8CA2FCE158F5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A0C1AC8-4F28-9D2A-E009-0E766C1A426D}"/>
              </a:ext>
            </a:extLst>
          </p:cNvPr>
          <p:cNvSpPr/>
          <p:nvPr/>
        </p:nvSpPr>
        <p:spPr>
          <a:xfrm>
            <a:off x="7899400" y="436439"/>
            <a:ext cx="194733" cy="538015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E1A66-F958-6883-7815-1974F7900EBA}"/>
              </a:ext>
            </a:extLst>
          </p:cNvPr>
          <p:cNvSpPr/>
          <p:nvPr/>
        </p:nvSpPr>
        <p:spPr>
          <a:xfrm>
            <a:off x="5401733" y="1546637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6B6E7-5780-7CF6-0675-290FF9E8ADF6}"/>
              </a:ext>
            </a:extLst>
          </p:cNvPr>
          <p:cNvSpPr/>
          <p:nvPr/>
        </p:nvSpPr>
        <p:spPr>
          <a:xfrm>
            <a:off x="5401733" y="436439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2CDB02-6BAB-B0BE-EF83-2E98174714BE}"/>
              </a:ext>
            </a:extLst>
          </p:cNvPr>
          <p:cNvSpPr/>
          <p:nvPr/>
        </p:nvSpPr>
        <p:spPr>
          <a:xfrm>
            <a:off x="5401733" y="2656834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BBE157-E229-1B46-AA6D-34EC3905CE83}"/>
              </a:ext>
            </a:extLst>
          </p:cNvPr>
          <p:cNvSpPr/>
          <p:nvPr/>
        </p:nvSpPr>
        <p:spPr>
          <a:xfrm>
            <a:off x="5401733" y="3767675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A6163E-4A18-026F-63DC-012E0E3042A5}"/>
              </a:ext>
            </a:extLst>
          </p:cNvPr>
          <p:cNvSpPr/>
          <p:nvPr/>
        </p:nvSpPr>
        <p:spPr>
          <a:xfrm>
            <a:off x="5401733" y="4877230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B6063D-9824-8995-C3A5-A8B01A3BE8F2}"/>
                  </a:ext>
                </a:extLst>
              </p14:cNvPr>
              <p14:cNvContentPartPr/>
              <p14:nvPr/>
            </p14:nvContentPartPr>
            <p14:xfrm>
              <a:off x="5880240" y="1828800"/>
              <a:ext cx="146160" cy="3308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B6063D-9824-8995-C3A5-A8B01A3BE8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0880" y="1819440"/>
                <a:ext cx="164880" cy="33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896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B6AB-46D0-DBCE-7381-DAC4C96A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ED0E-365C-6C61-B93E-C2CF06FA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6F4FE-2F38-BBD5-8D6D-1A398BDB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8EA83-303D-0D83-450E-FD60B42CB0D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DB04D-38BB-B78B-0AFD-5050734DD8DC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EC7FF1-8917-CBCC-FDF7-5FA97221D4FA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2C0222-0507-0EA1-EDA7-9BA633F966B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F1A5AA-4163-5B09-0AD8-F3E94B5A0BE8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39403-8CF5-3235-0B21-8EBF0045C344}"/>
              </a:ext>
            </a:extLst>
          </p:cNvPr>
          <p:cNvSpPr txBox="1"/>
          <p:nvPr/>
        </p:nvSpPr>
        <p:spPr>
          <a:xfrm>
            <a:off x="8092152" y="530877"/>
            <a:ext cx="351613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returns 0, and it is </a:t>
            </a:r>
            <a:r>
              <a:rPr lang="en-CA" b="1"/>
              <a:t>popped</a:t>
            </a:r>
            <a:r>
              <a:rPr lang="en-CA"/>
              <a:t> off the top of the stack, leaving 0 as the return value.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F9562-2988-23AE-CF71-B19F45C8740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B288C-BC29-1AF3-B6F7-F7087BC3A63D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2AAD0-2D68-75EF-DA43-198E987EF75B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B9E9E-98CF-C6F4-5AB7-75A8C604129D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2A2977-8177-CDA3-C86F-3341AD4E0A05}"/>
              </a:ext>
            </a:extLst>
          </p:cNvPr>
          <p:cNvGrpSpPr/>
          <p:nvPr/>
        </p:nvGrpSpPr>
        <p:grpSpPr>
          <a:xfrm>
            <a:off x="5261478" y="191262"/>
            <a:ext cx="2184400" cy="1325563"/>
            <a:chOff x="5227611" y="191262"/>
            <a:chExt cx="2184400" cy="13255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13524A-B1A4-0688-6A3B-6F50589EB8E8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0FE8E7-7CAD-8D0F-0D5A-C7910C82F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837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1CF43-7636-E713-2D25-FF2E0A041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7B67-B848-4CDF-4A31-67D025D8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DED4C-81E4-D9BB-A339-D0A3DACC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69F21-DC71-DD54-0899-E1D9DDF09796}"/>
              </a:ext>
            </a:extLst>
          </p:cNvPr>
          <p:cNvSpPr txBox="1"/>
          <p:nvPr/>
        </p:nvSpPr>
        <p:spPr>
          <a:xfrm>
            <a:off x="4581558" y="31576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201C6-C6C6-E684-3282-0883D2EBBC2C}"/>
              </a:ext>
            </a:extLst>
          </p:cNvPr>
          <p:cNvSpPr txBox="1"/>
          <p:nvPr/>
        </p:nvSpPr>
        <p:spPr>
          <a:xfrm>
            <a:off x="647993" y="170561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3469F-43D7-C0F0-548E-4D4182B226E5}"/>
              </a:ext>
            </a:extLst>
          </p:cNvPr>
          <p:cNvSpPr txBox="1"/>
          <p:nvPr/>
        </p:nvSpPr>
        <p:spPr>
          <a:xfrm>
            <a:off x="8853207" y="1772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return</a:t>
            </a:r>
            <a:r>
              <a:rPr lang="en-CA"/>
              <a:t> causes the function to stop, and </a:t>
            </a:r>
            <a:r>
              <a:rPr lang="en-CA" b="1"/>
              <a:t>f(x)</a:t>
            </a:r>
            <a:r>
              <a:rPr lang="en-CA"/>
              <a:t> is said to return the value of the expression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EA0FB-C52B-DFD4-FF9C-13A2C02220C4}"/>
              </a:ext>
            </a:extLst>
          </p:cNvPr>
          <p:cNvSpPr txBox="1"/>
          <p:nvPr/>
        </p:nvSpPr>
        <p:spPr>
          <a:xfrm>
            <a:off x="4551516" y="1326304"/>
            <a:ext cx="66111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def f(x):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   return 2 * x + 1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a = f(1)</a:t>
            </a:r>
          </a:p>
          <a:p>
            <a:r>
              <a:rPr lang="en-CA" sz="4800" dirty="0">
                <a:latin typeface="Consolas" panose="020B0609020204030204" pitchFamily="49" charset="0"/>
              </a:rPr>
              <a:t>b = 2 + f(2 + 1)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print(a)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3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print(b)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9</a:t>
            </a:r>
            <a:endParaRPr lang="en-AU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733C9-285D-FBAB-D3AE-BD2985738725}"/>
              </a:ext>
            </a:extLst>
          </p:cNvPr>
          <p:cNvSpPr txBox="1"/>
          <p:nvPr/>
        </p:nvSpPr>
        <p:spPr>
          <a:xfrm>
            <a:off x="2543241" y="5519566"/>
            <a:ext cx="15091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gets printed?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322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F061-68A7-D490-F295-DD832D34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5A-8936-9B95-F01C-2E6B3E3C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EE4EB-236D-09D5-F4F4-0717EE70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3323F-0F51-EB33-82F9-DE8AB7C888C7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34C38-94E9-7131-93EC-A1DBB0FD99BE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73B6AA-BE23-8CE1-0B9D-64A47C1F92A0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1BAC9A-B603-5182-F786-558D9FDEC29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5C1D2-33A7-60B6-4E01-0990360B1085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4A312-127D-EB91-28B2-917956EE1A39}"/>
              </a:ext>
            </a:extLst>
          </p:cNvPr>
          <p:cNvSpPr txBox="1"/>
          <p:nvPr/>
        </p:nvSpPr>
        <p:spPr>
          <a:xfrm>
            <a:off x="8009713" y="1084972"/>
            <a:ext cx="297155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result of the call to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here is now known: it’s 0. </a:t>
            </a:r>
            <a:br>
              <a:rPr lang="en-CA"/>
            </a:br>
            <a:r>
              <a:rPr lang="en-CA"/>
              <a:t>So we replace it with 0.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2C2F2-7911-3C3E-D92E-7F851660DFC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9666F-466B-3DC7-12DE-797ACD5945B2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9C8FF-2C9A-1151-3A2A-69E972176B95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E4406-AF3B-6EF1-7D24-B90076A4791E}"/>
              </a:ext>
            </a:extLst>
          </p:cNvPr>
          <p:cNvSpPr txBox="1"/>
          <p:nvPr/>
        </p:nvSpPr>
        <p:spPr>
          <a:xfrm>
            <a:off x="6265427" y="9375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4EE5F-5A20-DC7C-369F-BBD9EDBE8B6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442719" y="1399226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04952A-5165-92FD-7CE3-3CBB496821FE}"/>
                  </a:ext>
                </a:extLst>
              </p14:cNvPr>
              <p14:cNvContentPartPr/>
              <p14:nvPr/>
            </p14:nvContentPartPr>
            <p14:xfrm>
              <a:off x="6661080" y="2521080"/>
              <a:ext cx="635400" cy="44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04952A-5165-92FD-7CE3-3CBB496821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1720" y="2511720"/>
                <a:ext cx="65412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492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96A81-E3F9-865D-7142-4B9C2A92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02D8-FD9B-FD62-1041-36245DF2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6BAA5-7AD5-07DC-2CFE-ECA4347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58314-139C-67DE-9D70-53FFF6D6C362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4FAFB-258A-725C-93D4-3BFA502CB61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72361-3FDC-926D-E4E1-08D5FCE0972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658F80-BB26-89EC-1618-83CBC0BCE28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B1975-9906-8B4C-0D88-F4FAD7CE16B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F2FE3-DE5E-BB6A-99A2-41A1B4EDDC5B}"/>
              </a:ext>
            </a:extLst>
          </p:cNvPr>
          <p:cNvSpPr txBox="1"/>
          <p:nvPr/>
        </p:nvSpPr>
        <p:spPr>
          <a:xfrm>
            <a:off x="7851709" y="2192968"/>
            <a:ext cx="23086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evaluates to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1CE36-6E18-1566-68FD-10EF81073BFB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C896A-6FD4-4DB2-84C8-49ACCA8BD708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0F376-E9BA-5253-1FE6-2157B7F49D30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5F1455-BED8-9C72-EE77-F1ED4D9D8A0C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196667" y="2377634"/>
            <a:ext cx="6550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43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4FC9-143F-5BE2-5945-1B7D918B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C732-7851-2C80-4AAB-024D4B64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02217-D96F-C57E-4994-CE6DE42F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776C7-CE28-99F7-32BC-6880327399B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F200C-42C5-4220-BAF2-7575AFB5062E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E8C597-0479-7092-154E-485441DAAC4C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737220-3A67-7052-000E-500939A2A187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E8DE6-AE47-5469-1FF4-1282F3FAB579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67D28-0640-030B-7C17-DB49B7B9AD1E}"/>
              </a:ext>
            </a:extLst>
          </p:cNvPr>
          <p:cNvSpPr txBox="1"/>
          <p:nvPr/>
        </p:nvSpPr>
        <p:spPr>
          <a:xfrm>
            <a:off x="7860175" y="2202726"/>
            <a:ext cx="23086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evaluates to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BE7F3-5B71-A80C-DB6F-EB271862FF6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D663B-7719-A719-AF68-B36A296F7FC7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FF989-EEC9-FABC-9FB1-7574B70CFC88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F63465-A088-F9EB-0D01-404D99CE3DD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07200" y="2387392"/>
            <a:ext cx="10529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01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AC48-F7B7-FD01-F981-BA229688B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2492-2CE2-42D3-3B5C-2619E14F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D3B0E-18C1-6849-FA6B-D1A8E16C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BD0E8-9202-CD2D-0438-EA66DEE27A7F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2A05D-50C9-5D21-D71A-18566474452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8D7716-3E7E-F6B4-8ED8-F0083B6927A1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8189D0-20B7-41DE-303E-50D20F7CE284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32AF9-1C83-FFFB-D63F-2C2C461B4DD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AAE9F-CE41-69FD-58B5-213EA2E4035A}"/>
              </a:ext>
            </a:extLst>
          </p:cNvPr>
          <p:cNvSpPr txBox="1"/>
          <p:nvPr/>
        </p:nvSpPr>
        <p:spPr>
          <a:xfrm>
            <a:off x="7940467" y="1449193"/>
            <a:ext cx="259206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done, and so it is popped from the stack and 1 is left in its place.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C97B8-F8BE-06BF-5C3E-30E9DBF2A5EC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FC143-B9C5-6282-1DA1-CAD603F14F0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DC3CC-E984-E205-DB15-EC45BCCBD9C0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5608BF-D403-86A3-D5A5-25F9A806A0A0}"/>
              </a:ext>
            </a:extLst>
          </p:cNvPr>
          <p:cNvGrpSpPr/>
          <p:nvPr/>
        </p:nvGrpSpPr>
        <p:grpSpPr>
          <a:xfrm>
            <a:off x="5257066" y="1284004"/>
            <a:ext cx="2184400" cy="1325563"/>
            <a:chOff x="5227611" y="191262"/>
            <a:chExt cx="2184400" cy="13255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E44BEC-87D7-FE43-74C7-64E209E6306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E2D87C7-FE59-D562-C0FA-E1614A3F3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092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7C38-2928-E50E-7F11-E62905369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C29B-6C14-88F8-D926-9BEB9C8E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98F5E-47FE-47F6-2AD4-6ADCAB64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E1F59-4249-187E-5A67-C5A5FA73728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423D4-1504-75E9-D36D-6FC523CE5B0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92AAF2-818F-6499-67C7-51065D9FDDD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DB2E5E-696F-BE57-A069-59FA141F6371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8E15C-00B4-CB78-B29B-2C6369D434B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73F26-3239-ABFF-812A-743057E93732}"/>
              </a:ext>
            </a:extLst>
          </p:cNvPr>
          <p:cNvSpPr txBox="1"/>
          <p:nvPr/>
        </p:nvSpPr>
        <p:spPr>
          <a:xfrm>
            <a:off x="7910975" y="2627013"/>
            <a:ext cx="290095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inside of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now replaced by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70BC-7D42-856A-2208-65B2A887D7B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CAD22-AE7B-820E-7DB0-21A10405488B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F83DB-4CA7-355F-DCE8-4760A11620A2}"/>
              </a:ext>
            </a:extLst>
          </p:cNvPr>
          <p:cNvSpPr txBox="1"/>
          <p:nvPr/>
        </p:nvSpPr>
        <p:spPr>
          <a:xfrm>
            <a:off x="6290827" y="20477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65F48-3C96-F793-AC60-315E8F06D0B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468119" y="2509424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8870FC-FA7E-D881-DC9F-E8A7C19A5C2A}"/>
                  </a:ext>
                </a:extLst>
              </p14:cNvPr>
              <p14:cNvContentPartPr/>
              <p14:nvPr/>
            </p14:nvContentPartPr>
            <p14:xfrm>
              <a:off x="6629400" y="3683160"/>
              <a:ext cx="578160" cy="19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8870FC-FA7E-D881-DC9F-E8A7C19A5C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0040" y="3673800"/>
                <a:ext cx="596880" cy="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104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D2C50-C4FF-2F0B-3114-E582BF87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C4BE-4369-5E99-AA1C-5FC17AE3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87DD9-915A-E666-CD06-CDAF2578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C59CE-B9F6-2FF3-4B5D-DDD9D8917EC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DACCE-2FD8-6D52-1F0F-303770A8D54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2B7CEE-F6BE-971C-1216-04BC0B9422E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66FE84-6897-259D-9D2A-0C25B07568B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B493DD-A0D7-4EF0-4E05-9FA34F1CCD6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5B108-2374-3F4E-67B3-928FE91E85C1}"/>
              </a:ext>
            </a:extLst>
          </p:cNvPr>
          <p:cNvSpPr txBox="1"/>
          <p:nvPr/>
        </p:nvSpPr>
        <p:spPr>
          <a:xfrm>
            <a:off x="7910975" y="2627013"/>
            <a:ext cx="290095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inside of </a:t>
            </a:r>
            <a:r>
              <a:rPr lang="en-CA">
                <a:latin typeface="Consolas" panose="020B0609020204030204" pitchFamily="49" charset="0"/>
              </a:rPr>
              <a:t>S(2) </a:t>
            </a:r>
            <a:r>
              <a:rPr lang="en-CA"/>
              <a:t>is now replaced by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4725B-C1F0-47CA-FAFB-200ACAAAE9CA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A5452-A1A5-4C66-2C9C-805FF3D2FD6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E94482-0D0A-E6F5-5DD1-27D0C74B0B2F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32600" y="2950179"/>
            <a:ext cx="1078375" cy="478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446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544-AF6D-2060-92FE-ECD6C656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5E2D-78A0-896E-D3B4-3B050FD06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0B284-6CEE-D80A-1D20-6A8BCAC5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0022F-C064-DAD9-4EB8-DD48BD5F6D6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B9FA0-5B4C-7CBF-7709-4948E1E4C8C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3334FA-3EC9-AC0C-AA75-61692C45418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A26AD3-0F9A-77DD-D081-285EB000184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CC2599-AE93-0C8A-50C0-FA3ED8E41849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4FDAA-0F1C-4F59-2BBB-57135398AFC6}"/>
              </a:ext>
            </a:extLst>
          </p:cNvPr>
          <p:cNvSpPr txBox="1"/>
          <p:nvPr/>
        </p:nvSpPr>
        <p:spPr>
          <a:xfrm>
            <a:off x="7910975" y="2627013"/>
            <a:ext cx="31718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2BE59-3D43-9A29-DDBC-0DE7A4CD017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F41BC-0C81-4A35-7C93-1EF03301983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33D060-CB1C-53B3-3360-4EEEBAE8D25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32600" y="2811679"/>
            <a:ext cx="1078375" cy="617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38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18DD1-4917-F99C-AB1E-6A3A49A1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329B-A689-2843-E338-CC36D5D0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417E-1733-067D-8885-0337E4BF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67882-38B7-3AE1-15FA-386786D33C9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FC7C3-61E3-7880-D80B-9F0B95C04792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2AE570-86D9-F2DC-5E0F-FE9C23D46B7B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8A3C30-8767-4E11-9FC9-03CA7100379C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63424-F274-2BD8-58E9-9EA18452D631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D5F14-A8CC-40BA-ADD2-69AE4C82ACD9}"/>
              </a:ext>
            </a:extLst>
          </p:cNvPr>
          <p:cNvSpPr txBox="1"/>
          <p:nvPr/>
        </p:nvSpPr>
        <p:spPr>
          <a:xfrm>
            <a:off x="7910975" y="2627013"/>
            <a:ext cx="317189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68208-FB58-0A6E-906E-BBABCEC42A5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6484-4FA5-71A1-14B4-1696D8904C6C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80B42E-B200-3EBB-8658-BE208470860D}"/>
              </a:ext>
            </a:extLst>
          </p:cNvPr>
          <p:cNvGrpSpPr/>
          <p:nvPr/>
        </p:nvGrpSpPr>
        <p:grpSpPr>
          <a:xfrm>
            <a:off x="5198911" y="2394202"/>
            <a:ext cx="2184400" cy="1325563"/>
            <a:chOff x="5227611" y="191262"/>
            <a:chExt cx="2184400" cy="13255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6248D0-DA4F-76DD-2C97-B7A0726FDA3E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DA9158-FEFC-BEB3-2992-CD467F74B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197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7D595-EFBC-E43E-FCA4-8082914F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C42C-60EB-5455-08E6-6DB49D8C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64F87-364F-9F5E-DEB4-B0C6E6C4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CC141-2BC2-4AA1-6325-CFFAFF30548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B2031-C312-6FDE-2461-833D93BF2C97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6D23EC-EDBF-68CE-4F3E-A19E4764EC5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959D1A-64E4-CAF5-F1AC-06406672509F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D7C3E-B393-BE26-40C8-8D5402D000C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19800-D657-D258-6E84-2E2B665026EC}"/>
              </a:ext>
            </a:extLst>
          </p:cNvPr>
          <p:cNvSpPr txBox="1"/>
          <p:nvPr/>
        </p:nvSpPr>
        <p:spPr>
          <a:xfrm>
            <a:off x="7987175" y="3765932"/>
            <a:ext cx="219324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gets replace by its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08856-1E06-941C-EA36-CE73AC76F8E2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96526-80A5-AF1C-4711-DB30E64829B5}"/>
              </a:ext>
            </a:extLst>
          </p:cNvPr>
          <p:cNvSpPr txBox="1"/>
          <p:nvPr/>
        </p:nvSpPr>
        <p:spPr>
          <a:xfrm>
            <a:off x="6290827" y="31579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618EFF-5DD7-4136-1E56-954C8E0255B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468119" y="3619622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A9257C-7FDA-BF95-42D3-FDDD768759D7}"/>
                  </a:ext>
                </a:extLst>
              </p14:cNvPr>
              <p14:cNvContentPartPr/>
              <p14:nvPr/>
            </p14:nvContentPartPr>
            <p14:xfrm>
              <a:off x="6680160" y="4788000"/>
              <a:ext cx="857520" cy="13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A9257C-7FDA-BF95-42D3-FDDD768759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70800" y="4778640"/>
                <a:ext cx="876240" cy="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484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79C2F-D22B-D315-621F-ED3AAA5F1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737B-F6D8-13F9-97FD-1BA250EB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F6E08-C25A-DB27-428C-7054B6DF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135F1-998B-8E0A-8BCD-8C3036B038C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C240A-21F5-4D35-7054-3A6B2935E11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FE0D55-F053-0273-9641-02A87CB4A7F3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FFD515-F0B7-388B-D493-0F2F1DAF950B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CEC6D-9B46-7884-7EB5-1194D402F14F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36285-DF7F-265F-3A69-2C2C5C129D29}"/>
              </a:ext>
            </a:extLst>
          </p:cNvPr>
          <p:cNvSpPr txBox="1"/>
          <p:nvPr/>
        </p:nvSpPr>
        <p:spPr>
          <a:xfrm>
            <a:off x="7987175" y="3765932"/>
            <a:ext cx="219324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gets replace by its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FE48F-3F00-A8DA-E3EF-918AD10CC7D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8643D0-4CAB-BF60-F5B3-7853D379325D}"/>
              </a:ext>
            </a:extLst>
          </p:cNvPr>
          <p:cNvCxnSpPr>
            <a:stCxn id="3" idx="1"/>
          </p:cNvCxnSpPr>
          <p:nvPr/>
        </p:nvCxnSpPr>
        <p:spPr>
          <a:xfrm flipH="1">
            <a:off x="6798733" y="4089098"/>
            <a:ext cx="1188442" cy="457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2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FDCA5-97E0-7A3B-7F3B-6412DAAE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D7D6-1C77-29C8-510E-0BC0DD3D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9D7CC-D70B-41D9-EF41-2446A384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03EA9-98E6-5E1A-83A3-4E412E98F427}"/>
              </a:ext>
            </a:extLst>
          </p:cNvPr>
          <p:cNvSpPr txBox="1"/>
          <p:nvPr/>
        </p:nvSpPr>
        <p:spPr>
          <a:xfrm>
            <a:off x="2400299" y="1997839"/>
            <a:ext cx="77829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nsolas" panose="020B0609020204030204" pitchFamily="49" charset="0"/>
              </a:rPr>
              <a:t>import math</a:t>
            </a:r>
          </a:p>
          <a:p>
            <a:endParaRPr lang="en-US" sz="3600">
              <a:latin typeface="Consolas" panose="020B0609020204030204" pitchFamily="49" charset="0"/>
            </a:endParaRPr>
          </a:p>
          <a:p>
            <a:r>
              <a:rPr lang="en-US" sz="3600">
                <a:latin typeface="Consolas" panose="020B0609020204030204" pitchFamily="49" charset="0"/>
              </a:rPr>
              <a:t>def </a:t>
            </a:r>
            <a:r>
              <a:rPr lang="en-US" sz="3600" err="1">
                <a:latin typeface="Consolas" panose="020B0609020204030204" pitchFamily="49" charset="0"/>
              </a:rPr>
              <a:t>circle_area</a:t>
            </a:r>
            <a:r>
              <a:rPr lang="en-US" sz="360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>
                <a:latin typeface="Consolas" panose="020B0609020204030204" pitchFamily="49" charset="0"/>
              </a:rPr>
              <a:t>    area = </a:t>
            </a:r>
            <a:r>
              <a:rPr lang="en-US" sz="3600" err="1">
                <a:latin typeface="Consolas" panose="020B0609020204030204" pitchFamily="49" charset="0"/>
              </a:rPr>
              <a:t>math.pi</a:t>
            </a:r>
            <a:r>
              <a:rPr lang="en-US" sz="36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>
                <a:latin typeface="Consolas" panose="020B0609020204030204" pitchFamily="49" charset="0"/>
              </a:rPr>
              <a:t>    return area</a:t>
            </a:r>
            <a:endParaRPr lang="en-AU" sz="36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FF6895-4A02-22BE-2994-4B3CFB286328}"/>
                  </a:ext>
                </a:extLst>
              </p14:cNvPr>
              <p14:cNvContentPartPr/>
              <p14:nvPr/>
            </p14:nvContentPartPr>
            <p14:xfrm>
              <a:off x="2717640" y="2520720"/>
              <a:ext cx="4184640" cy="184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FF6895-4A02-22BE-2994-4B3CFB2863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8280" y="2511360"/>
                <a:ext cx="4203360" cy="18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1349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02674-FC50-AEDB-76E9-A8C8F39B3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9F36-A038-E2DF-9D9A-1AB3F07D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75FB-C500-5847-AB61-26051E00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CA315-CF9B-C49A-C39B-3EB1AB8E51D1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E9EA6-3AC8-6C1E-4DD8-E150BA1C82BD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DF0A72-147A-643B-327E-A7F15EC7CD09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751088-106B-3A59-104F-2550C941E08C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6CE4A-4687-29D7-D4EB-96A00013536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4A4DB-4998-CF2D-F922-F816F894B59E}"/>
              </a:ext>
            </a:extLst>
          </p:cNvPr>
          <p:cNvSpPr txBox="1"/>
          <p:nvPr/>
        </p:nvSpPr>
        <p:spPr>
          <a:xfrm>
            <a:off x="7987176" y="3765932"/>
            <a:ext cx="187649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4D300-DDFC-A1CF-FEC6-83DC0782BB2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3FAFE2-3904-58C3-1215-C7C927A520FC}"/>
              </a:ext>
            </a:extLst>
          </p:cNvPr>
          <p:cNvCxnSpPr>
            <a:cxnSpLocks/>
          </p:cNvCxnSpPr>
          <p:nvPr/>
        </p:nvCxnSpPr>
        <p:spPr>
          <a:xfrm flipH="1">
            <a:off x="6807200" y="4123267"/>
            <a:ext cx="1405467" cy="448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01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E6399-33DD-EC58-8A07-2E674FFA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E0D1-751A-3DCB-F94D-A1C3173E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C40A8-676F-8904-1CBF-C028C2FF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E096-DFE0-A2A4-299C-E0CFA278088A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FA265-2E4D-A426-F4C7-56BCE4E57F9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0E4D48-8846-D94C-35CE-585C6236F25C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CCEF7B-A745-7A18-C3E6-8DBAD4E0C97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2A69F-AF14-0138-6721-AEF633F6500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66929-5A0E-4F90-57FE-3CA60E8EABA1}"/>
              </a:ext>
            </a:extLst>
          </p:cNvPr>
          <p:cNvSpPr txBox="1"/>
          <p:nvPr/>
        </p:nvSpPr>
        <p:spPr>
          <a:xfrm>
            <a:off x="7987176" y="3765932"/>
            <a:ext cx="30618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76CC2-5DA3-9D7E-2F7E-66A9EB7FC57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8756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F39A1-D57C-A908-A3B4-847115A9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16A-4FCE-8C83-49CA-3AD65D75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626E-0989-7C96-E2F2-7F4560BA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7AB58-B9F9-7F4E-B07B-967C782C309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65FA6-5F51-EDFB-5F26-669FECFC865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B84439-AF77-20AD-6BBC-95AE7681DAA7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67B803-59BB-A878-7BE4-613AC3DD7249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7D77A-1488-1603-C40B-0A74013DDAC6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FEE61-6C7E-77C9-44FF-BC9E7E0E8DAF}"/>
              </a:ext>
            </a:extLst>
          </p:cNvPr>
          <p:cNvSpPr txBox="1"/>
          <p:nvPr/>
        </p:nvSpPr>
        <p:spPr>
          <a:xfrm>
            <a:off x="7987176" y="3765932"/>
            <a:ext cx="30618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1968C-05AD-4074-E45C-E96B9F2E913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C97C4-4C6A-1BC3-5CB2-814FE4A8A237}"/>
              </a:ext>
            </a:extLst>
          </p:cNvPr>
          <p:cNvGrpSpPr/>
          <p:nvPr/>
        </p:nvGrpSpPr>
        <p:grpSpPr>
          <a:xfrm>
            <a:off x="5198911" y="3504400"/>
            <a:ext cx="2184400" cy="1325563"/>
            <a:chOff x="5227611" y="191262"/>
            <a:chExt cx="2184400" cy="13255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4A38DC-A9E4-4981-BAD9-0049332D1700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1AA561-85FB-D80F-A012-5B71889D7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6851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93FC3-FD1D-7C42-EC31-E340A78A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0DBF-609B-4F04-50A7-CACB768A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8813-4EA1-28AC-D5D0-7EB240CF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7BB23-FE16-5817-A59E-5425CAAA7563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1D59B-03D8-626A-B235-2A258527845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523275-C552-F31E-6844-852DB54826D4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C6B253-3D69-5C99-A428-FBC6963279EE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D64AB-0A84-E56C-CBBE-AA5AB991BA5D}"/>
              </a:ext>
            </a:extLst>
          </p:cNvPr>
          <p:cNvSpPr txBox="1"/>
          <p:nvPr/>
        </p:nvSpPr>
        <p:spPr>
          <a:xfrm>
            <a:off x="7961776" y="4554064"/>
            <a:ext cx="219822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gets replaced by its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A8DE0-C6F0-AF96-B3A8-A701FD720113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47D17-72C7-13A1-7411-6C5D46CEEF93}"/>
              </a:ext>
            </a:extLst>
          </p:cNvPr>
          <p:cNvSpPr txBox="1"/>
          <p:nvPr/>
        </p:nvSpPr>
        <p:spPr>
          <a:xfrm>
            <a:off x="6273894" y="42661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36545-693A-C2B5-7D4B-881BE8E435A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451186" y="4727769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042DA6-AA5C-7F35-24B1-4687BF272775}"/>
                  </a:ext>
                </a:extLst>
              </p14:cNvPr>
              <p14:cNvContentPartPr/>
              <p14:nvPr/>
            </p14:nvContentPartPr>
            <p14:xfrm>
              <a:off x="6724800" y="5873760"/>
              <a:ext cx="406440" cy="51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042DA6-AA5C-7F35-24B1-4687BF2727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5440" y="5864400"/>
                <a:ext cx="425160" cy="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118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C0C74-16C4-F9E9-97AA-D3CADED9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A3DC-04A0-833E-E505-8156C526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DFAE-AA75-FE23-48A3-8C71E554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81235-42CB-EC21-7234-A9FBC4D394A9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5E0-7850-F37D-A65E-C637C8246CB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C0D1E1-57FA-9186-6B02-06139D3E3E0F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C3C3DA-E78A-9472-AA2F-1759D8AF15CA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EE9E9-E7B1-3950-0CB0-8F9FBE8800FC}"/>
              </a:ext>
            </a:extLst>
          </p:cNvPr>
          <p:cNvSpPr txBox="1"/>
          <p:nvPr/>
        </p:nvSpPr>
        <p:spPr>
          <a:xfrm>
            <a:off x="7961776" y="4554064"/>
            <a:ext cx="219822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gets replaced by its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697CD-6C20-F391-84EA-134F268D40CA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1427AB-8D17-2E5A-B5C5-86471928DA78}"/>
              </a:ext>
            </a:extLst>
          </p:cNvPr>
          <p:cNvCxnSpPr>
            <a:stCxn id="3" idx="1"/>
          </p:cNvCxnSpPr>
          <p:nvPr/>
        </p:nvCxnSpPr>
        <p:spPr>
          <a:xfrm flipH="1">
            <a:off x="6798733" y="4877230"/>
            <a:ext cx="1163043" cy="803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40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4E99-5070-F22E-EE23-403DC94DD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AE23-7DDD-B480-26C4-A9BE0C44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FCD91-0EB5-349B-E817-6A06C446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062EF-9279-6E73-D456-061ED40D7727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696D8-3C0D-7283-AB53-FC40AEC9EAC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D687DE-4117-FF03-51B6-AE3BE354C300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8E918F-CDBB-04FF-A38D-F48883B5CB74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2B82C-2028-C5FA-3D1D-C6E0F3AC2E7D}"/>
              </a:ext>
            </a:extLst>
          </p:cNvPr>
          <p:cNvSpPr txBox="1"/>
          <p:nvPr/>
        </p:nvSpPr>
        <p:spPr>
          <a:xfrm>
            <a:off x="7961776" y="4554064"/>
            <a:ext cx="188495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10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77ACF-0B61-9D44-F821-DC3F8B306D8B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ABC538-DE9C-9D65-F259-32266C46535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798733" y="4877230"/>
            <a:ext cx="1163043" cy="803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488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134BE-A15F-5710-1DDD-42BCA93E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BE03-1E0A-20C8-EEB5-B269D0B8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61613-EE61-35C9-8243-22B61853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FBC51-F0CF-AEC9-D8F1-472F42155B8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589E4-E1FB-0CFF-9F29-76BB3C0C0676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975C69-5AF2-078C-00EF-9214E96CACC8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566630-61F1-C1CB-1190-C388F47E3BF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30C8F-FCE8-59DF-D786-B3B952ABF042}"/>
              </a:ext>
            </a:extLst>
          </p:cNvPr>
          <p:cNvSpPr txBox="1"/>
          <p:nvPr/>
        </p:nvSpPr>
        <p:spPr>
          <a:xfrm>
            <a:off x="7961776" y="4554064"/>
            <a:ext cx="24776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S(4) </a:t>
            </a:r>
            <a:r>
              <a:rPr lang="en-CA"/>
              <a:t>is done, so it is </a:t>
            </a:r>
            <a:r>
              <a:rPr lang="en-CA" b="1"/>
              <a:t>popped</a:t>
            </a:r>
            <a:r>
              <a:rPr lang="en-CA"/>
              <a:t> from the stack and 10 is left in its place.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BCA64-9359-745B-E182-891A48F20A82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125318-9AF9-37A9-7F1F-97F3CB00C370}"/>
              </a:ext>
            </a:extLst>
          </p:cNvPr>
          <p:cNvGrpSpPr/>
          <p:nvPr/>
        </p:nvGrpSpPr>
        <p:grpSpPr>
          <a:xfrm>
            <a:off x="5195854" y="4609936"/>
            <a:ext cx="2184400" cy="1325563"/>
            <a:chOff x="5227611" y="191262"/>
            <a:chExt cx="2184400" cy="13255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ACA9EF1-9021-E107-B8D5-3029CDC286E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66CCD6-2937-84C4-D34B-7BB31EC5B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898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E9462-9EA1-A416-A69F-83CD6453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3654-E8FC-D114-25F5-509EE636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94B3-BCF1-A155-2F11-4707E619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A78A4-4C3E-B233-2343-DC57E13CC17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9DCBF-2FDC-87C3-9BE9-87821B68B34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D30176-C36B-BAA7-5FCF-A00BB03B469A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B2900-A84A-1132-7B9C-37FD236A0753}"/>
              </a:ext>
            </a:extLst>
          </p:cNvPr>
          <p:cNvSpPr txBox="1"/>
          <p:nvPr/>
        </p:nvSpPr>
        <p:spPr>
          <a:xfrm>
            <a:off x="7936376" y="4588655"/>
            <a:ext cx="247762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 more function calls on the stack, so this is the final answer.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3AE91-8728-A178-986C-A8C4A295359D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6C7D3-00A6-970B-FDB3-0B0463FE1473}"/>
              </a:ext>
            </a:extLst>
          </p:cNvPr>
          <p:cNvSpPr txBox="1"/>
          <p:nvPr/>
        </p:nvSpPr>
        <p:spPr>
          <a:xfrm>
            <a:off x="6365844" y="547473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435799-CD36-E176-292D-E6D1A222DF78}"/>
              </a:ext>
            </a:extLst>
          </p:cNvPr>
          <p:cNvCxnSpPr>
            <a:stCxn id="3" idx="1"/>
            <a:endCxn id="8" idx="3"/>
          </p:cNvCxnSpPr>
          <p:nvPr/>
        </p:nvCxnSpPr>
        <p:spPr>
          <a:xfrm flipH="1">
            <a:off x="6890347" y="5050320"/>
            <a:ext cx="1046029" cy="65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80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6AA01-C562-35E0-954A-EB46E301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C59D-D476-EF23-7BC9-85CBAEE0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AE062-1F2F-0ED5-2254-5A33D8D3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FADE5-CB54-EF76-450E-4A3EB02C7958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3F6EF-5CA1-2B3E-28EE-871C2385F4E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66561A-3515-DBE0-A2D3-22DA5113ADF4}"/>
              </a:ext>
            </a:extLst>
          </p:cNvPr>
          <p:cNvGrpSpPr/>
          <p:nvPr/>
        </p:nvGrpSpPr>
        <p:grpSpPr>
          <a:xfrm>
            <a:off x="338663" y="3283582"/>
            <a:ext cx="3603872" cy="1439753"/>
            <a:chOff x="184232" y="2371127"/>
            <a:chExt cx="3603872" cy="14397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F51774-1E57-C150-8413-9B3BA125F1AC}"/>
                </a:ext>
              </a:extLst>
            </p:cNvPr>
            <p:cNvSpPr txBox="1"/>
            <p:nvPr/>
          </p:nvSpPr>
          <p:spPr>
            <a:xfrm>
              <a:off x="184232" y="3164549"/>
              <a:ext cx="3603872" cy="646331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</a:rPr>
                <a:t>def S(n):</a:t>
              </a:r>
            </a:p>
            <a:p>
              <a:r>
                <a:rPr lang="en-US">
                  <a:latin typeface="Consolas" panose="020B0609020204030204" pitchFamily="49" charset="0"/>
                </a:rPr>
                <a:t>    return n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*</a:t>
              </a:r>
              <a:r>
                <a:rPr lang="en-US">
                  <a:latin typeface="Consolas" panose="020B0609020204030204" pitchFamily="49" charset="0"/>
                </a:rPr>
                <a:t> (n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+</a:t>
              </a:r>
              <a:r>
                <a:rPr lang="en-US">
                  <a:latin typeface="Consolas" panose="020B0609020204030204" pitchFamily="49" charset="0"/>
                </a:rPr>
                <a:t> 1)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//</a:t>
              </a:r>
              <a:r>
                <a:rPr lang="en-US">
                  <a:latin typeface="Consolas" panose="020B0609020204030204" pitchFamily="49" charset="0"/>
                </a:rPr>
                <a:t> 2</a:t>
              </a:r>
              <a:endParaRPr lang="en-US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5AD76A-9D16-6169-7E3B-E0F9AFB9BACB}"/>
                    </a:ext>
                  </a:extLst>
                </p:cNvPr>
                <p:cNvSpPr txBox="1"/>
                <p:nvPr/>
              </p:nvSpPr>
              <p:spPr>
                <a:xfrm>
                  <a:off x="184232" y="2371127"/>
                  <a:ext cx="3149708" cy="618118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AU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5AD76A-9D16-6169-7E3B-E0F9AFB9B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32" y="2371127"/>
                  <a:ext cx="3149708" cy="61811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DF779-96EA-23EE-07BA-D4AB6C2296D5}"/>
              </a:ext>
            </a:extLst>
          </p:cNvPr>
          <p:cNvGrpSpPr/>
          <p:nvPr/>
        </p:nvGrpSpPr>
        <p:grpSpPr>
          <a:xfrm>
            <a:off x="8412231" y="2403500"/>
            <a:ext cx="3350597" cy="2312323"/>
            <a:chOff x="7704142" y="2596004"/>
            <a:chExt cx="3350597" cy="2312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F91FF9-6C90-B5C5-C093-308A5D1C7A8D}"/>
                    </a:ext>
                  </a:extLst>
                </p:cNvPr>
                <p:cNvSpPr txBox="1"/>
                <p:nvPr/>
              </p:nvSpPr>
              <p:spPr>
                <a:xfrm>
                  <a:off x="7704142" y="2596004"/>
                  <a:ext cx="2259080" cy="646331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AU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F91FF9-6C90-B5C5-C093-308A5D1C7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4142" y="2596004"/>
                  <a:ext cx="225908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E66819-197A-7FA9-BF8D-23CEF8658A77}"/>
                </a:ext>
              </a:extLst>
            </p:cNvPr>
            <p:cNvSpPr txBox="1"/>
            <p:nvPr/>
          </p:nvSpPr>
          <p:spPr>
            <a:xfrm>
              <a:off x="7704142" y="3430999"/>
              <a:ext cx="3350597" cy="1477328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</a:rPr>
                <a:t>def S(n):</a:t>
              </a:r>
            </a:p>
            <a:p>
              <a:r>
                <a:rPr lang="en-US">
                  <a:latin typeface="Consolas" panose="020B0609020204030204" pitchFamily="49" charset="0"/>
                </a:rPr>
                <a:t>    if n == 0: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    return 0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else: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    return S(n-1)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+</a:t>
              </a:r>
              <a:r>
                <a:rPr lang="en-US">
                  <a:latin typeface="Consolas" panose="020B0609020204030204" pitchFamily="49" charset="0"/>
                </a:rPr>
                <a:t> n</a:t>
              </a:r>
              <a:endParaRPr lang="en-US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A52710-05B4-2B0A-8701-B212B999E0AB}"/>
              </a:ext>
            </a:extLst>
          </p:cNvPr>
          <p:cNvSpPr txBox="1"/>
          <p:nvPr/>
        </p:nvSpPr>
        <p:spPr>
          <a:xfrm>
            <a:off x="4438766" y="3246007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latin typeface="Consolas" panose="020B0609020204030204" pitchFamily="49" charset="0"/>
              </a:rPr>
              <a:t>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D6A76-D8D6-DF7F-7486-A5BAA163D6DA}"/>
              </a:ext>
            </a:extLst>
          </p:cNvPr>
          <p:cNvSpPr txBox="1"/>
          <p:nvPr/>
        </p:nvSpPr>
        <p:spPr>
          <a:xfrm>
            <a:off x="338663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Doesn’t use much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4D930-C28B-F280-78AF-72E7A517C9C4}"/>
              </a:ext>
            </a:extLst>
          </p:cNvPr>
          <p:cNvSpPr txBox="1"/>
          <p:nvPr/>
        </p:nvSpPr>
        <p:spPr>
          <a:xfrm>
            <a:off x="4438766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Doesn’t use much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AF7F3-71BB-CD49-8DB8-E835A93CE00B}"/>
              </a:ext>
            </a:extLst>
          </p:cNvPr>
          <p:cNvSpPr txBox="1"/>
          <p:nvPr/>
        </p:nvSpPr>
        <p:spPr>
          <a:xfrm>
            <a:off x="8412231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Uses a lot of memory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1230C4-1713-4794-01D9-CAAF21BC03A3}"/>
                  </a:ext>
                </a:extLst>
              </p14:cNvPr>
              <p14:cNvContentPartPr/>
              <p14:nvPr/>
            </p14:nvContentPartPr>
            <p14:xfrm>
              <a:off x="393840" y="2343240"/>
              <a:ext cx="11373480" cy="3881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1230C4-1713-4794-01D9-CAAF21BC03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480" y="2333880"/>
                <a:ext cx="11392200" cy="38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794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6DFB-CD7C-2F9A-42AF-2C70BF59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DBE1-3566-DB4E-ECDC-A631D6BE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0B983-79CD-9D8C-C541-B5D0999FE99B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B2EE7-0857-FA12-C603-63C10C141DE3}"/>
              </a:ext>
            </a:extLst>
          </p:cNvPr>
          <p:cNvSpPr txBox="1"/>
          <p:nvPr/>
        </p:nvSpPr>
        <p:spPr>
          <a:xfrm>
            <a:off x="2427367" y="2707426"/>
            <a:ext cx="8465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</a:t>
            </a:r>
            <a:r>
              <a:rPr lang="en-CA" sz="4400">
                <a:solidFill>
                  <a:srgbClr val="FF0000"/>
                </a:solidFill>
              </a:rPr>
              <a:t>???</a:t>
            </a:r>
            <a:r>
              <a:rPr lang="en-CA" sz="4400"/>
              <a:t>, …</a:t>
            </a:r>
            <a:endParaRPr lang="en-AU" sz="4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55505C-E9AB-8E94-BB0B-4394DFC8E954}"/>
                  </a:ext>
                </a:extLst>
              </p14:cNvPr>
              <p14:cNvContentPartPr/>
              <p14:nvPr/>
            </p14:nvContentPartPr>
            <p14:xfrm>
              <a:off x="5365800" y="3441600"/>
              <a:ext cx="3486600" cy="140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55505C-E9AB-8E94-BB0B-4394DFC8E9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6440" y="3432240"/>
                <a:ext cx="350532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349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D4D2-4733-B6AC-0CE8-8201578F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DE04-2B0F-49AF-94ED-161C6469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A30C-A0A9-83B8-066D-5547434A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B223D-EBA0-C74B-0E8A-808ED706429C}"/>
              </a:ext>
            </a:extLst>
          </p:cNvPr>
          <p:cNvSpPr txBox="1"/>
          <p:nvPr/>
        </p:nvSpPr>
        <p:spPr>
          <a:xfrm>
            <a:off x="2400299" y="1997839"/>
            <a:ext cx="77829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nsolas" panose="020B0609020204030204" pitchFamily="49" charset="0"/>
              </a:rPr>
              <a:t>import math</a:t>
            </a:r>
          </a:p>
          <a:p>
            <a:endParaRPr lang="en-US" sz="3600">
              <a:latin typeface="Consolas" panose="020B0609020204030204" pitchFamily="49" charset="0"/>
            </a:endParaRPr>
          </a:p>
          <a:p>
            <a:r>
              <a:rPr lang="en-US" sz="3600">
                <a:latin typeface="Consolas" panose="020B0609020204030204" pitchFamily="49" charset="0"/>
              </a:rPr>
              <a:t>def </a:t>
            </a:r>
            <a:r>
              <a:rPr lang="en-US" sz="3600" err="1">
                <a:latin typeface="Consolas" panose="020B0609020204030204" pitchFamily="49" charset="0"/>
              </a:rPr>
              <a:t>circle_area</a:t>
            </a:r>
            <a:r>
              <a:rPr lang="en-US" sz="360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>
                <a:latin typeface="Consolas" panose="020B0609020204030204" pitchFamily="49" charset="0"/>
              </a:rPr>
              <a:t>    area = </a:t>
            </a:r>
            <a:r>
              <a:rPr lang="en-US" sz="3600" err="1">
                <a:latin typeface="Consolas" panose="020B0609020204030204" pitchFamily="49" charset="0"/>
              </a:rPr>
              <a:t>math.pi</a:t>
            </a:r>
            <a:r>
              <a:rPr lang="en-US" sz="36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>
                <a:latin typeface="Consolas" panose="020B0609020204030204" pitchFamily="49" charset="0"/>
              </a:rPr>
              <a:t>    return area</a:t>
            </a:r>
            <a:endParaRPr lang="en-AU" sz="360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F507C-C0A5-9821-21CE-90C6E72CAF4D}"/>
              </a:ext>
            </a:extLst>
          </p:cNvPr>
          <p:cNvSpPr/>
          <p:nvPr/>
        </p:nvSpPr>
        <p:spPr>
          <a:xfrm>
            <a:off x="3310467" y="4267200"/>
            <a:ext cx="3115733" cy="59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309B2-6C64-BD3A-47D2-4FB6F3B5C600}"/>
              </a:ext>
            </a:extLst>
          </p:cNvPr>
          <p:cNvSpPr txBox="1"/>
          <p:nvPr/>
        </p:nvSpPr>
        <p:spPr>
          <a:xfrm>
            <a:off x="7231117" y="4398496"/>
            <a:ext cx="256058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meant to return a value should end with a call to a </a:t>
            </a:r>
            <a:r>
              <a:rPr lang="en-CA" b="1" dirty="0"/>
              <a:t>return statement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37953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FC91-771A-3CED-A750-8665F32B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0D6-30AC-5EDE-F4B8-CF8E8C52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961E0-45E0-0F80-41C2-187D745F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89CBD-5DD5-3A49-4608-A45050776F7D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8DC04-AF6F-8661-644C-74257A4D11AD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</a:t>
            </a:r>
            <a:r>
              <a:rPr lang="en-CA" sz="4400">
                <a:solidFill>
                  <a:srgbClr val="FF0000"/>
                </a:solidFill>
              </a:rPr>
              <a:t>55</a:t>
            </a:r>
            <a:r>
              <a:rPr lang="en-CA" sz="4400"/>
              <a:t>, …</a:t>
            </a:r>
            <a:endParaRPr lang="en-AU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1B5A1-2FFF-3C8C-9432-753DBC778DD9}"/>
              </a:ext>
            </a:extLst>
          </p:cNvPr>
          <p:cNvSpPr txBox="1"/>
          <p:nvPr/>
        </p:nvSpPr>
        <p:spPr>
          <a:xfrm>
            <a:off x="8904367" y="3556342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>
                <a:solidFill>
                  <a:srgbClr val="FF0000"/>
                </a:solidFill>
              </a:rPr>
              <a:t>=21+34</a:t>
            </a:r>
            <a:endParaRPr lang="en-AU" sz="28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BD718-314D-1F61-F145-535F6F88A149}"/>
              </a:ext>
            </a:extLst>
          </p:cNvPr>
          <p:cNvSpPr txBox="1"/>
          <p:nvPr/>
        </p:nvSpPr>
        <p:spPr>
          <a:xfrm>
            <a:off x="9050867" y="854043"/>
            <a:ext cx="297116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sequence of numbers shows up surprisingly often in nature and various applications.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41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A691-F032-76B6-6B99-430C43D4F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AF24-F81F-C756-7171-10AD8B57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503B-BB99-C3D0-9048-A5F15C63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3E7B-5D70-DD90-25CD-DF76C42E2874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D4EDB-88D3-E973-8CD3-EC051418C849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55, …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30896-052E-59D8-3843-FB091FB2FE70}"/>
              </a:ext>
            </a:extLst>
          </p:cNvPr>
          <p:cNvSpPr txBox="1"/>
          <p:nvPr/>
        </p:nvSpPr>
        <p:spPr>
          <a:xfrm>
            <a:off x="5145014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Each of these numbers is the sum of the two immediately before it.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07438FF-03D2-7219-EF52-DBB7B95DE5AD}"/>
              </a:ext>
            </a:extLst>
          </p:cNvPr>
          <p:cNvSpPr/>
          <p:nvPr/>
        </p:nvSpPr>
        <p:spPr>
          <a:xfrm rot="16200000">
            <a:off x="7048181" y="208174"/>
            <a:ext cx="279400" cy="6913599"/>
          </a:xfrm>
          <a:prstGeom prst="leftBrace">
            <a:avLst>
              <a:gd name="adj1" fmla="val 8333"/>
              <a:gd name="adj2" fmla="val 397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091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D2AA7-A281-1EEF-7549-80DC2213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9836-1645-7EAC-AF8C-711E549B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C539E-EE9F-90CE-2704-CD5E59CC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0525-1FC0-E5D8-BCEE-FF47B38592A1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9EBE1-F43F-B303-870E-CAC146C03566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0</a:t>
            </a:r>
            <a:r>
              <a:rPr lang="en-CA" sz="4400"/>
              <a:t>, </a:t>
            </a:r>
            <a:r>
              <a:rPr lang="en-CA" sz="4400">
                <a:solidFill>
                  <a:srgbClr val="FF0000"/>
                </a:solidFill>
              </a:rPr>
              <a:t>1</a:t>
            </a:r>
            <a:r>
              <a:rPr lang="en-CA" sz="4400"/>
              <a:t>, 1, 2, 3, 5, 8, 13, 21, 34, 55, …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8B89B-7C91-8578-4B16-D34F2E6BD18E}"/>
              </a:ext>
            </a:extLst>
          </p:cNvPr>
          <p:cNvSpPr txBox="1"/>
          <p:nvPr/>
        </p:nvSpPr>
        <p:spPr>
          <a:xfrm>
            <a:off x="5145014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Each of these numbers is the sum of the two immediately before it.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8A7A0DB-032A-FFF3-FD58-6A6C2E21E74A}"/>
              </a:ext>
            </a:extLst>
          </p:cNvPr>
          <p:cNvSpPr/>
          <p:nvPr/>
        </p:nvSpPr>
        <p:spPr>
          <a:xfrm rot="16200000">
            <a:off x="7048181" y="208174"/>
            <a:ext cx="279400" cy="6913599"/>
          </a:xfrm>
          <a:prstGeom prst="leftBrace">
            <a:avLst>
              <a:gd name="adj1" fmla="val 8333"/>
              <a:gd name="adj2" fmla="val 397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E7BDB-B526-B7A4-7F8F-F88B168E3569}"/>
              </a:ext>
            </a:extLst>
          </p:cNvPr>
          <p:cNvSpPr txBox="1"/>
          <p:nvPr/>
        </p:nvSpPr>
        <p:spPr>
          <a:xfrm>
            <a:off x="784681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first two numbers are special: they are set to be 0 and 1.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1FCF74-4A29-EF7D-D501-6BA70352E671}"/>
              </a:ext>
            </a:extLst>
          </p:cNvPr>
          <p:cNvCxnSpPr>
            <a:stCxn id="3" idx="0"/>
          </p:cNvCxnSpPr>
          <p:nvPr/>
        </p:nvCxnSpPr>
        <p:spPr>
          <a:xfrm flipV="1">
            <a:off x="2111074" y="3302000"/>
            <a:ext cx="437393" cy="63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E735F-291A-5F0D-ADDF-66DCAD425EC4}"/>
              </a:ext>
            </a:extLst>
          </p:cNvPr>
          <p:cNvCxnSpPr>
            <a:stCxn id="3" idx="0"/>
          </p:cNvCxnSpPr>
          <p:nvPr/>
        </p:nvCxnSpPr>
        <p:spPr>
          <a:xfrm flipV="1">
            <a:off x="2111074" y="3327400"/>
            <a:ext cx="1055459" cy="613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617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48864-CCB8-5733-820B-EEEFE8DB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3912-8514-E361-3BB1-FA0CF364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C2BBD-8078-E337-8F0A-B3A0A04A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AEC2D-C331-680A-AB02-C7417C246095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6C5B2-206C-2EF5-26C3-38E22E27793F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0</a:t>
            </a:r>
            <a:r>
              <a:rPr lang="en-CA" sz="4400"/>
              <a:t>, </a:t>
            </a:r>
            <a:r>
              <a:rPr lang="en-CA" sz="4400">
                <a:solidFill>
                  <a:srgbClr val="FF0000"/>
                </a:solidFill>
              </a:rPr>
              <a:t>1</a:t>
            </a:r>
            <a:r>
              <a:rPr lang="en-CA" sz="4400"/>
              <a:t>, 1, 2, 3, 5, 8, 13, 21, 34, 55, …</a:t>
            </a:r>
            <a:endParaRPr lang="en-AU" sz="4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5E024-1D32-CE9D-FFE7-E20540DE6A8E}"/>
                  </a:ext>
                </a:extLst>
              </p:cNvPr>
              <p:cNvSpPr txBox="1"/>
              <p:nvPr/>
            </p:nvSpPr>
            <p:spPr>
              <a:xfrm>
                <a:off x="1126520" y="4199511"/>
                <a:ext cx="527028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5E024-1D32-CE9D-FFE7-E20540DE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20" y="4199511"/>
                <a:ext cx="5270289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159071-9652-40CC-543D-0F1B2CE95F8A}"/>
                  </a:ext>
                </a:extLst>
              </p:cNvPr>
              <p:cNvSpPr txBox="1"/>
              <p:nvPr/>
            </p:nvSpPr>
            <p:spPr>
              <a:xfrm>
                <a:off x="2427367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159071-9652-40CC-543D-0F1B2CE9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67" y="2546252"/>
                <a:ext cx="584391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0317A1-4294-B0DD-D8EA-E92D7FD1080E}"/>
                  </a:ext>
                </a:extLst>
              </p:cNvPr>
              <p:cNvSpPr txBox="1"/>
              <p:nvPr/>
            </p:nvSpPr>
            <p:spPr>
              <a:xfrm>
                <a:off x="2969233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0317A1-4294-B0DD-D8EA-E92D7FD10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233" y="2546252"/>
                <a:ext cx="584391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FEAEB-BA9E-5B36-226F-2C8B851CC892}"/>
                  </a:ext>
                </a:extLst>
              </p:cNvPr>
              <p:cNvSpPr txBox="1"/>
              <p:nvPr/>
            </p:nvSpPr>
            <p:spPr>
              <a:xfrm>
                <a:off x="3511099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FEAEB-BA9E-5B36-226F-2C8B851C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099" y="2546252"/>
                <a:ext cx="58439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093E6-25D4-0359-8520-F6FA410C44CF}"/>
                  </a:ext>
                </a:extLst>
              </p:cNvPr>
              <p:cNvSpPr txBox="1"/>
              <p:nvPr/>
            </p:nvSpPr>
            <p:spPr>
              <a:xfrm>
                <a:off x="4052965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093E6-25D4-0359-8520-F6FA410C4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65" y="2546252"/>
                <a:ext cx="584391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4594-BE80-51B3-474A-0D98CCC4EFF9}"/>
                  </a:ext>
                </a:extLst>
              </p:cNvPr>
              <p:cNvSpPr txBox="1"/>
              <p:nvPr/>
            </p:nvSpPr>
            <p:spPr>
              <a:xfrm>
                <a:off x="4637356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4594-BE80-51B3-474A-0D98CCC4E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56" y="2546252"/>
                <a:ext cx="584391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3D5AB-6350-BBE9-E7C9-22CD115885E8}"/>
                  </a:ext>
                </a:extLst>
              </p:cNvPr>
              <p:cNvSpPr txBox="1"/>
              <p:nvPr/>
            </p:nvSpPr>
            <p:spPr>
              <a:xfrm>
                <a:off x="5221747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3D5AB-6350-BBE9-E7C9-22CD11588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47" y="2546252"/>
                <a:ext cx="584391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61A16-A586-DA8B-4983-E3C80FD6B039}"/>
                  </a:ext>
                </a:extLst>
              </p:cNvPr>
              <p:cNvSpPr txBox="1"/>
              <p:nvPr/>
            </p:nvSpPr>
            <p:spPr>
              <a:xfrm>
                <a:off x="5812418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61A16-A586-DA8B-4983-E3C80FD6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18" y="2546252"/>
                <a:ext cx="584391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6BD0A-DA68-12A2-F844-1F8D328CD0D9}"/>
                  </a:ext>
                </a:extLst>
              </p:cNvPr>
              <p:cNvSpPr txBox="1"/>
              <p:nvPr/>
            </p:nvSpPr>
            <p:spPr>
              <a:xfrm>
                <a:off x="6594219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6BD0A-DA68-12A2-F844-1F8D328C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219" y="2546252"/>
                <a:ext cx="584391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CE7FDB-488F-E539-C623-5E1C88B1D9C3}"/>
                  </a:ext>
                </a:extLst>
              </p:cNvPr>
              <p:cNvSpPr txBox="1"/>
              <p:nvPr/>
            </p:nvSpPr>
            <p:spPr>
              <a:xfrm>
                <a:off x="7376020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(8)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CE7FDB-488F-E539-C623-5E1C88B1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020" y="2546252"/>
                <a:ext cx="584391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15408-B057-D5A8-9B46-A57BC60DA139}"/>
                  </a:ext>
                </a:extLst>
              </p:cNvPr>
              <p:cNvSpPr txBox="1"/>
              <p:nvPr/>
            </p:nvSpPr>
            <p:spPr>
              <a:xfrm>
                <a:off x="8299277" y="2569800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(9)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15408-B057-D5A8-9B46-A57BC60D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277" y="2569800"/>
                <a:ext cx="584391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A91AF-D04E-8DDA-3AE5-808725F8EE7A}"/>
                  </a:ext>
                </a:extLst>
              </p:cNvPr>
              <p:cNvSpPr txBox="1"/>
              <p:nvPr/>
            </p:nvSpPr>
            <p:spPr>
              <a:xfrm>
                <a:off x="9133338" y="2546252"/>
                <a:ext cx="6837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A91AF-D04E-8DDA-3AE5-808725F8E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338" y="2546252"/>
                <a:ext cx="683777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58FF27D-7A08-79BF-A346-B381D66C21FE}"/>
              </a:ext>
            </a:extLst>
          </p:cNvPr>
          <p:cNvSpPr txBox="1"/>
          <p:nvPr/>
        </p:nvSpPr>
        <p:spPr>
          <a:xfrm>
            <a:off x="3551087" y="3899019"/>
            <a:ext cx="334132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recurrence relation precisely defines the values of each number in the sequence.</a:t>
            </a:r>
            <a:endParaRPr lang="en-AU" b="1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8973AB-F4E2-1A4A-1ECB-7EF0E12F98BB}"/>
                  </a:ext>
                </a:extLst>
              </p14:cNvPr>
              <p14:cNvContentPartPr/>
              <p14:nvPr/>
            </p14:nvContentPartPr>
            <p14:xfrm>
              <a:off x="1073160" y="4362480"/>
              <a:ext cx="5150160" cy="168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8973AB-F4E2-1A4A-1ECB-7EF0E12F98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3800" y="4353120"/>
                <a:ext cx="5168880" cy="17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1716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A63B-20E7-89C1-9839-B5F33022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AA67E-8DBC-D333-E3A2-C2B4A8CB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5F97A-F4DD-2301-97C2-CA719AF7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532B5-25A6-2358-11E9-CA8BCDAFFA41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532B5-25A6-2358-11E9-CA8BCDAFF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BC0EC62-DFAE-C17E-DC06-0F776885EF2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07BD72-A648-C7F8-ACED-C15AA4A7EB36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5D22CC-F452-9138-6185-DF1D2CC7C08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5D22CC-F452-9138-6185-DF1D2CC7C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01DD5A-F399-370A-BAF4-A67EF727002B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01DD5A-F399-370A-BAF4-A67EF7270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4A0557-FE58-E97B-45EA-73C137AD219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4A0557-FE58-E97B-45EA-73C137AD2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D7E709-2ADD-53D5-8BAE-39A0CC69E75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D7E709-2ADD-53D5-8BAE-39A0CC69E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868FB3-CB01-A6DA-9AE8-40C85E41BF1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868FB3-CB01-A6DA-9AE8-40C85E41B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629B55-A6C5-92E8-6511-7EBDDC83815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629B55-A6C5-92E8-6511-7EBDDC838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E3DE02-5B03-741E-7BA5-6DB6B5307DE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E3DE02-5B03-741E-7BA5-6DB6B5307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643E81-CD8F-5B58-13D1-D71BCF01AD1B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643E81-CD8F-5B58-13D1-D71BCF01A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BAE83-D340-BBEE-1130-1CC330BCE875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BAE83-D340-BBEE-1130-1CC330BCE8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344F40-5A58-461E-171F-F2B963BC4FE2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344F40-5A58-461E-171F-F2B963BC4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323952-7A51-0D16-55FC-A38CFB8100D7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323952-7A51-0D16-55FC-A38CFB810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14B63-5180-D11F-C7F7-823ED449A44B}"/>
                  </a:ext>
                </a:extLst>
              </p:cNvPr>
              <p:cNvSpPr txBox="1"/>
              <p:nvPr/>
            </p:nvSpPr>
            <p:spPr>
              <a:xfrm>
                <a:off x="5198054" y="1816498"/>
                <a:ext cx="2163955" cy="6463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Let's</a:t>
                </a:r>
                <a14:m>
                  <m:oMath xmlns:m="http://schemas.openxmlformats.org/officeDocument/2006/math"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dirty="0" smtClean="0">
                        <a:latin typeface="Cambria Math" panose="02040503050406030204" pitchFamily="18" charset="0"/>
                      </a:rPr>
                      <m:t>see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dirty="0" smtClean="0">
                        <a:latin typeface="Cambria Math" panose="02040503050406030204" pitchFamily="18" charset="0"/>
                      </a:rPr>
                      <m:t>how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CA"/>
                  <a:t> is calculated … 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14B63-5180-D11F-C7F7-823ED449A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054" y="1816498"/>
                <a:ext cx="2163955" cy="646331"/>
              </a:xfrm>
              <a:prstGeom prst="rect">
                <a:avLst/>
              </a:prstGeom>
              <a:blipFill>
                <a:blip r:embed="rId1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EEFFD-DBD6-6BE9-6DD0-93AE021F887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EEFFD-DBD6-6BE9-6DD0-93AE021F8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B7E689-E967-FFB2-C168-A170A656B0C0}"/>
                  </a:ext>
                </a:extLst>
              </p14:cNvPr>
              <p14:cNvContentPartPr/>
              <p14:nvPr/>
            </p14:nvContentPartPr>
            <p14:xfrm>
              <a:off x="253440" y="209520"/>
              <a:ext cx="8706600" cy="2674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B7E689-E967-FFB2-C168-A170A656B0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080" y="200160"/>
                <a:ext cx="8725320" cy="269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311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68AC3-29B7-E3EB-0EA3-E4572288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50E7-C07B-3442-89BC-25AFC796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8D9DF-61DA-1BD5-CB3A-74629198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A8991-9708-9C85-CAFA-C5071C2C3FC3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A8991-9708-9C85-CAFA-C5071C2C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C0FBD36-E891-9E71-F87C-39ACC904A565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767FCC-FE0E-48F4-9A13-CCA3AEA37F30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7854B3-1247-37A3-84D6-CDDBFAFCE51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7854B3-1247-37A3-84D6-CDDBFAFCE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5AEA31-AEAC-A240-9B0F-436D2A43B42D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5AEA31-AEAC-A240-9B0F-436D2A43B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43AB8D-1461-2EE3-4B9E-455992B6FFA8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43AB8D-1461-2EE3-4B9E-455992B6F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5DCB06-0E67-CAB5-B965-98450AAA47AA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5DCB06-0E67-CAB5-B965-98450AAA4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27B4A7-FE52-15A1-5067-C5F9B87A9D2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27B4A7-FE52-15A1-5067-C5F9B87A9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FA4690-95C9-A56C-FF69-90CC9844E5F4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FA4690-95C9-A56C-FF69-90CC9844E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E70DEF-3BF2-4C69-4996-01407FABAE89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E70DEF-3BF2-4C69-4996-01407FABA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7EBAE53-AA8C-9205-AB98-F2896E44E70F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7EBAE53-AA8C-9205-AB98-F2896E44E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799A44-803D-1014-904E-6736FD998EF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799A44-803D-1014-904E-6736FD998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E3BAB7-ECD0-896E-9FD6-B4D8AEE56A9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E3BAB7-ECD0-896E-9FD6-B4D8AEE56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47B2B-CC7F-4B7B-AFB3-D9776CA8FDFF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47B2B-CC7F-4B7B-AFB3-D9776CA8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482A62-DCCB-A8C9-08EF-6D3E39EE3F03}"/>
                  </a:ext>
                </a:extLst>
              </p:cNvPr>
              <p:cNvSpPr txBox="1"/>
              <p:nvPr/>
            </p:nvSpPr>
            <p:spPr>
              <a:xfrm>
                <a:off x="6772276" y="3193875"/>
                <a:ext cx="3465818" cy="120032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CA"/>
                  <a:t> is the sum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CA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CA"/>
                  <a:t>. </a:t>
                </a:r>
                <a:br>
                  <a:rPr lang="en-CA"/>
                </a:br>
                <a:r>
                  <a:rPr lang="en-CA"/>
                  <a:t>We don’t know those values, so calculate each of those recursively … 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482A62-DCCB-A8C9-08EF-6D3E39EE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6" y="3193875"/>
                <a:ext cx="3465818" cy="1200329"/>
              </a:xfrm>
              <a:prstGeom prst="rect">
                <a:avLst/>
              </a:prstGeom>
              <a:blipFill>
                <a:blip r:embed="rId14"/>
                <a:stretch>
                  <a:fillRect l="-176" t="-3046" r="-176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4CB19B-CFF0-2682-889A-720D9261704A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4CB19B-CFF0-2682-889A-720D9261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94C16-08C8-5534-5AE4-C8C63B1A001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94C16-08C8-5534-5AE4-C8C63B1A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5F291-2DC6-0C0D-62A5-47D238F082C8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5F291-2DC6-0C0D-62A5-47D238F08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9ECD6-F444-5B76-1ADA-0A57104BC7D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CE5DF-FC47-3B17-AB9B-1E8C4E00E384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DF4D686-397C-BDFA-2AF0-280B20C0848E}"/>
                  </a:ext>
                </a:extLst>
              </p14:cNvPr>
              <p14:cNvContentPartPr/>
              <p14:nvPr/>
            </p14:nvContentPartPr>
            <p14:xfrm>
              <a:off x="329760" y="1809720"/>
              <a:ext cx="9684720" cy="1289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DF4D686-397C-BDFA-2AF0-280B20C0848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0400" y="1800360"/>
                <a:ext cx="9703440" cy="13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1306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A973-F0FF-D5A5-A412-8CABCC459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EA3B-2C3A-2271-DAFC-8FBD5939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E2EC6-2A63-E558-70D2-BD9D43F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38CD0F-8701-E3C4-B7C7-A3CD1050B3C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38CD0F-8701-E3C4-B7C7-A3CD1050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2AEB46D-282E-112C-7D5B-AB6FF2C3E6F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629093-4F49-8F4D-D6BA-2A5A31DE879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163DE8-D89E-A4CD-D1D7-371DDA56BC7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163DE8-D89E-A4CD-D1D7-371DDA56B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3A7471-CB19-82BC-C4D3-44E0BBF0375E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3A7471-CB19-82BC-C4D3-44E0BBF03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8EEA46-6D4D-91D7-2006-CB1F1563175B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8EEA46-6D4D-91D7-2006-CB1F15631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18C8CD-0AF9-0E3D-602B-D81EFBF2BB7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18C8CD-0AF9-0E3D-602B-D81EFBF2B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1D0DD6-416C-F510-3C23-4F9B33F5FE0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1D0DD6-416C-F510-3C23-4F9B33F5F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2B06BC-34B8-8400-630B-A17EC928AF05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2B06BC-34B8-8400-630B-A17EC928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2169C-B132-7326-6CEF-5781EF2ABC2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2169C-B132-7326-6CEF-5781EF2AB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74EF96-11E0-7734-B377-FAEE09F20CD8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74EF96-11E0-7734-B377-FAEE09F20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D9332-6340-879C-CC68-EF5296E5DC5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D9332-6340-879C-CC68-EF5296E5D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696C8B-0F73-F9B9-8C16-3E0E109E9317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696C8B-0F73-F9B9-8C16-3E0E109E9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848E95-EB00-CFC5-CCE4-09FC44D95F51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848E95-EB00-CFC5-CCE4-09FC44D95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83484-0CD8-85B4-78B6-16ECAAEECEF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83484-0CD8-85B4-78B6-16ECAAEE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A2B89-F833-5A44-8F03-35F7BAA58000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A2B89-F833-5A44-8F03-35F7BAA58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B476F-7660-C151-245B-34264899A84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B476F-7660-C151-245B-34264899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B47E8B-A980-BE99-82B8-CAA7D7520B0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D81D41-6D6C-AAB6-918E-CB2F4998992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A5C7FE-AACA-84E6-B212-E8BE14990753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A5C7FE-AACA-84E6-B212-E8BE1499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4A8383-3F2E-D64F-33A6-79D25E6F94E8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960FFD-A4FE-90F0-82AC-9DD940BACBF4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960FFD-A4FE-90F0-82AC-9DD940BA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AB59FA-A8F5-46D8-95D9-3ECF5AED675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E13BFC-15E3-51DF-B2D3-89870CB17AE3}"/>
                  </a:ext>
                </a:extLst>
              </p14:cNvPr>
              <p14:cNvContentPartPr/>
              <p14:nvPr/>
            </p14:nvContentPartPr>
            <p14:xfrm>
              <a:off x="1181160" y="2660760"/>
              <a:ext cx="6762960" cy="1492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E13BFC-15E3-51DF-B2D3-89870CB17AE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71800" y="2651400"/>
                <a:ext cx="6781680" cy="15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131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F009F-CA4E-20C2-9D58-F4EB6CD8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807D-BB28-1D32-19DA-45F571AF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205EB-A0DE-6758-E9B9-B1DBAB43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2FE1B7-5A78-A769-B826-F2758862C5C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2FE1B7-5A78-A769-B826-F2758862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5C45DB6-4760-BCA4-8560-4F5C3C9A8287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645CDA-AA00-6B49-83F3-C135FB20608B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2E5840-2E06-1A29-F801-388FE9FAF4B6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2E5840-2E06-1A29-F801-388FE9FA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BC1F51-87F8-5524-F106-1B9F9DF1DCD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BC1F51-87F8-5524-F106-1B9F9DF1D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F06F69-A618-D09A-F801-397D61679A2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F06F69-A618-D09A-F801-397D61679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599B52-3AD7-AB55-4C90-22635111877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599B52-3AD7-AB55-4C90-226351118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AF8EC8-9296-A928-B3E9-AF571FD87267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AF8EC8-9296-A928-B3E9-AF571FD87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895131-7958-F6F5-1FCA-D3198C16133D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895131-7958-F6F5-1FCA-D3198C161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F5761-E37A-D5B2-5D19-A1ED1A184878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F5761-E37A-D5B2-5D19-A1ED1A184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7930DC-CD60-24CA-8B89-09BCA82D828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7930DC-CD60-24CA-8B89-09BCA82D8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A52C65-37BC-5805-4F1A-3FB9F14B0C5D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A52C65-37BC-5805-4F1A-3FB9F14B0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61830C0-CE55-57CA-9175-5D65EAD4881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61830C0-CE55-57CA-9175-5D65EAD48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DAA4E2-EF50-B23E-EC69-FD76F6389190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DAA4E2-EF50-B23E-EC69-FD76F6389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E8503-F4AB-A4C7-57B4-6FDD9D847764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E8503-F4AB-A4C7-57B4-6FDD9D84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DD960-7476-D4CD-F807-F84A68EC9C3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DD960-7476-D4CD-F807-F84A68E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9FD5DE-9F86-B376-E704-9DCF99A30BD1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9FD5DE-9F86-B376-E704-9DCF99A3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DD43B9-2B93-CB58-92EF-88DFB76B6EA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6D0D9-595F-22AB-2BE5-50803AE7230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638932-A934-7E24-7AE9-C085D09898BB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638932-A934-7E24-7AE9-C085D0989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FD3DF9-F6E2-686B-D984-F1569BA899D9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24467-CF6F-0E80-E8D4-A80784F00732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24467-CF6F-0E80-E8D4-A80784F0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0A6908-9EE4-B659-30EB-6CD595688DB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0ACA26-6CCB-2ACE-549D-38029AB7CC23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0ACA26-6CCB-2ACE-549D-38029AB7C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14BDF-030A-46B2-E7FC-2F8DF3E629C4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14BDF-030A-46B2-E7FC-2F8DF3E62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3374AF-D6F8-DBC3-44B4-CA95E1EE14E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0F4B82-7CFE-E99B-760A-39E12C8C5B4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8B4930-EE20-2B26-D8CF-983C56BD300C}"/>
                  </a:ext>
                </a:extLst>
              </p:cNvPr>
              <p:cNvSpPr txBox="1"/>
              <p:nvPr/>
            </p:nvSpPr>
            <p:spPr>
              <a:xfrm>
                <a:off x="9698367" y="3936062"/>
                <a:ext cx="2224232" cy="6463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CA"/>
                  <a:t> is a </a:t>
                </a:r>
                <a:r>
                  <a:rPr lang="en-CA" b="1"/>
                  <a:t>base case</a:t>
                </a:r>
                <a:r>
                  <a:rPr lang="en-CA"/>
                  <a:t>, and equal to 1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8B4930-EE20-2B26-D8CF-983C56BD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367" y="3936062"/>
                <a:ext cx="2224232" cy="646331"/>
              </a:xfrm>
              <a:prstGeom prst="rect">
                <a:avLst/>
              </a:prstGeom>
              <a:blipFill>
                <a:blip r:embed="rId20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964807-00EC-2C9E-EA9E-53F669FD7EEA}"/>
                  </a:ext>
                </a:extLst>
              </p14:cNvPr>
              <p14:cNvContentPartPr/>
              <p14:nvPr/>
            </p14:nvContentPartPr>
            <p14:xfrm>
              <a:off x="9188280" y="3035160"/>
              <a:ext cx="1676880" cy="7689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964807-00EC-2C9E-EA9E-53F669FD7EE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78920" y="3025800"/>
                <a:ext cx="1695600" cy="7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2531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FAB8D-33D3-3782-EC41-CF006557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69B6-69D4-31BF-BB6E-CA604C79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036F1-83A0-0DAB-04C4-63D538C4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89F9F-2997-038E-82A1-FB66362A3E1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89F9F-2997-038E-82A1-FB66362A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1E6EC-3754-B270-AD96-7FE2DB7B884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E2F2D3-3833-197D-DABF-85C7C0C1101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059407-2302-D0FF-11BE-AFF1409ABAF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059407-2302-D0FF-11BE-AFF1409AB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C4ECD2-E60F-F882-2B92-84AC2352712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C4ECD2-E60F-F882-2B92-84AC23527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375E55-BA76-32AF-657F-F8C532DDFD5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375E55-BA76-32AF-657F-F8C532DDF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5627E9-0BC0-B489-FC9F-AD1A766CBE64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5627E9-0BC0-B489-FC9F-AD1A766CB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EA6FA6-C97E-4BA6-A2DD-C62DD048318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EA6FA6-C97E-4BA6-A2DD-C62DD0483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DA63F65-A6CD-A3A3-DB43-0FBFD00EC913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DA63F65-A6CD-A3A3-DB43-0FBFD00EC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F7D0BF-F2A5-5C70-9FB1-2FF90C2C8AD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F7D0BF-F2A5-5C70-9FB1-2FF90C2C8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3E801E6-DEB8-E412-1383-D50BC30F84D3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3E801E6-DEB8-E412-1383-D50BC30F8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482F3E-DFB3-3D8A-443D-2A5F25DB220B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482F3E-DFB3-3D8A-443D-2A5F25DB2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55C931-872F-7F33-2037-9E9982208CB0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55C931-872F-7F33-2037-9E9982208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E7E490-360A-E245-EA08-BBE8286C05A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E7E490-360A-E245-EA08-BBE8286C0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324F5-0224-3F59-4EE4-BD51A1B70457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324F5-0224-3F59-4EE4-BD51A1B7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4271-93AD-19EB-FF61-39FDA5866808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4271-93AD-19EB-FF61-39FDA5866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7F1AC-FF15-94EB-E789-B880DF50FDA4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7F1AC-FF15-94EB-E789-B880DF50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0DE38C-5A1F-E04B-455F-755179D8C80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5566E-3E6F-AB5B-81C7-921DF133A70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E1DE17-6348-0FC3-B274-6323B9295CBA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E1DE17-6348-0FC3-B274-6323B9295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535C8E-31DF-4298-BDBF-6DFAD9B3EA29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08EA75-C61D-04B7-85A8-9A20F2AD46AB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08EA75-C61D-04B7-85A8-9A20F2AD4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8C1AE5-904C-8431-E78C-D537B6E685C1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943E5-4E89-271D-9612-5314414E23CF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943E5-4E89-271D-9612-5314414E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9E134B-AD15-66A5-AEA1-F6DAE3ABF7B6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9E134B-AD15-66A5-AEA1-F6DAE3AB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0760C7-9165-8D5A-7255-0AFA9F343CAB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DC556F-EB25-02BF-6922-A7C501FF6401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9F6DA-E0E5-0EA1-55EC-B6E990CB0025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9F6DA-E0E5-0EA1-55EC-B6E990CB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82E59B-C3EE-8AD1-C7DB-DCF2EEB87DC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95EB6-5E25-289E-72A6-FEDC24B2C693}"/>
                  </a:ext>
                </a:extLst>
              </p:cNvPr>
              <p:cNvSpPr txBox="1"/>
              <p:nvPr/>
            </p:nvSpPr>
            <p:spPr>
              <a:xfrm>
                <a:off x="2409964" y="3702674"/>
                <a:ext cx="2647335" cy="120032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We continue expand the other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/>
                  <a:t> values in the same way, until we reach the base cases …</a:t>
                </a:r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95EB6-5E25-289E-72A6-FEDC24B2C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964" y="3702674"/>
                <a:ext cx="2647335" cy="1200329"/>
              </a:xfrm>
              <a:prstGeom prst="rect">
                <a:avLst/>
              </a:prstGeom>
              <a:blipFill>
                <a:blip r:embed="rId21"/>
                <a:stretch>
                  <a:fillRect t="-2538" r="-11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9521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22E8-491C-8DE1-B483-FB5BA2C1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A909-80CD-BF76-49C8-BE61C3AD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F1F2-0B0E-AFF7-8CD6-2EC1A946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5417B-A7AB-9CEA-936F-1C512E4F271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5417B-A7AB-9CEA-936F-1C512E4F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0CE6BDE-BF76-2DA3-5510-83D1652489AB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3F9D7D-B6C6-C3C3-74A3-9E0EAB6422AF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63630F-2E12-244E-FA67-1D0BB3ACF84A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63630F-2E12-244E-FA67-1D0BB3ACF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889CBA-7413-29D0-F49F-1F8906265D5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889CBA-7413-29D0-F49F-1F8906265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02DFF-D0FB-9457-FDCF-26BE4774AB8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02DFF-D0FB-9457-FDCF-26BE4774A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785FB7-ECF9-2636-389D-14A3FD5C7E2F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785FB7-ECF9-2636-389D-14A3FD5C7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94864A-6002-AB6E-308C-E82ED25E9EBB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94864A-6002-AB6E-308C-E82ED25E9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9173DE-228A-0113-D626-F3C22100C26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9173DE-228A-0113-D626-F3C22100C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6EF44-67B0-0180-E6B1-32322EAE90E1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6EF44-67B0-0180-E6B1-32322EAE9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91B4B4-9FA0-FED4-00B5-92FCEE3271A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91B4B4-9FA0-FED4-00B5-92FCEE327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49CF4A-719E-B7D7-B41D-BE530DCF9D69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49CF4A-719E-B7D7-B41D-BE530DCF9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9062C-0449-20D3-F104-E624D8144D5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9062C-0449-20D3-F104-E624D8144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57A282-6AA1-0129-28AB-A1BE134ADD74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57A282-6AA1-0129-28AB-A1BE134AD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9D66-8433-7B0F-8808-97104FAE1691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9D66-8433-7B0F-8808-97104FAE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4745-54BF-019A-685F-7DF1CAD7B9C3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4745-54BF-019A-685F-7DF1CAD7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6809F4-1D3F-A2F2-0FFA-0A62D4261474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6809F4-1D3F-A2F2-0FFA-0A62D4261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52790B-B13B-89B3-58CF-1B7B0775752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FA3EA7-417B-F373-E85F-0A5CBDA977E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A03F4-D052-CDC5-C6ED-4637D46F7A53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A03F4-D052-CDC5-C6ED-4637D46F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059170-9B7A-C92E-A13F-ED415F55DF46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F0F635-C7BA-0074-778A-EB0A9E6C3E5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F0F635-C7BA-0074-778A-EB0A9E6C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4FCDEE-1C45-5E07-B84C-8939E2E5E25C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05080-6B4E-25CC-AA90-02719F700867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05080-6B4E-25CC-AA90-02719F70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CF627-D29C-0135-D1DA-2A82C6BD9022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CF627-D29C-0135-D1DA-2A82C6BD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EF782E-D782-DB56-C245-31A6B3E47F87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511609-68CE-AB9A-BC27-4B059919C0D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B38DF-FCB5-1FCC-DF5E-E8E1F60B90B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B38DF-FCB5-1FCC-DF5E-E8E1F60B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C64EA-B3B1-E56F-B1E0-E5D656C3AD6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E935-69F6-5BD5-A668-0953F0A31E5C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E935-69F6-5BD5-A668-0953F0A3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FC920-9BB5-F299-9453-141A1AEBEBFD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FC920-9BB5-F299-9453-141A1AEB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30B5A6-5BDF-2CF9-05F9-CCC4B94120CA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E39427-B136-E817-C045-C453308F2CDF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A3C24F8-9C5E-D374-C96B-06C96F3B20D3}"/>
                  </a:ext>
                </a:extLst>
              </p14:cNvPr>
              <p14:cNvContentPartPr/>
              <p14:nvPr/>
            </p14:nvContentPartPr>
            <p14:xfrm>
              <a:off x="5060880" y="3834720"/>
              <a:ext cx="4458240" cy="10296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A3C24F8-9C5E-D374-C96B-06C96F3B20D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51520" y="3825360"/>
                <a:ext cx="4476960" cy="10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65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2C930-52AC-06B0-8665-61A032CB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54AD8B-3458-E906-FCA0-B48E5EFE328E}"/>
              </a:ext>
            </a:extLst>
          </p:cNvPr>
          <p:cNvSpPr txBox="1"/>
          <p:nvPr/>
        </p:nvSpPr>
        <p:spPr>
          <a:xfrm>
            <a:off x="2544232" y="1345906"/>
            <a:ext cx="77829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import math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def </a:t>
            </a:r>
            <a:r>
              <a:rPr lang="en-US" sz="3600" dirty="0" err="1">
                <a:latin typeface="Consolas" panose="020B0609020204030204" pitchFamily="49" charset="0"/>
              </a:rPr>
              <a:t>circle_area</a:t>
            </a:r>
            <a:r>
              <a:rPr lang="en-US" sz="3600" dirty="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area = </a:t>
            </a:r>
            <a:r>
              <a:rPr lang="en-US" sz="3600" dirty="0" err="1">
                <a:latin typeface="Consolas" panose="020B0609020204030204" pitchFamily="49" charset="0"/>
              </a:rPr>
              <a:t>math.pi</a:t>
            </a:r>
            <a:r>
              <a:rPr lang="en-US" sz="3600" dirty="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return area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print('done!')</a:t>
            </a:r>
            <a:endParaRPr lang="en-AU" sz="3600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3812A-0351-1AFC-F1E7-647B75DD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C731-E148-187E-F605-3A82AB64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FE264-DD8B-1B17-3801-8C7035DFFD21}"/>
              </a:ext>
            </a:extLst>
          </p:cNvPr>
          <p:cNvSpPr txBox="1"/>
          <p:nvPr/>
        </p:nvSpPr>
        <p:spPr>
          <a:xfrm>
            <a:off x="7683499" y="3746563"/>
            <a:ext cx="214206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Any statements after return are </a:t>
            </a:r>
            <a:r>
              <a:rPr lang="en-CA" i="1"/>
              <a:t>not executed</a:t>
            </a:r>
            <a:r>
              <a:rPr lang="en-CA"/>
              <a:t>.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9D3F3-34CC-FF1E-9BC0-F9AB9B1718AA}"/>
              </a:ext>
            </a:extLst>
          </p:cNvPr>
          <p:cNvSpPr/>
          <p:nvPr/>
        </p:nvSpPr>
        <p:spPr>
          <a:xfrm>
            <a:off x="3555999" y="4173355"/>
            <a:ext cx="3564467" cy="59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2CBF6-AA41-1444-82C0-6D0041D0D493}"/>
              </a:ext>
            </a:extLst>
          </p:cNvPr>
          <p:cNvSpPr txBox="1"/>
          <p:nvPr/>
        </p:nvSpPr>
        <p:spPr>
          <a:xfrm>
            <a:off x="7683499" y="4934705"/>
            <a:ext cx="226483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</a:t>
            </a:r>
            <a:r>
              <a:rPr lang="en-CA" b="1" dirty="0"/>
              <a:t>dead code</a:t>
            </a:r>
            <a:r>
              <a:rPr lang="en-CA" dirty="0"/>
              <a:t>: it can never run.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60CB0C-024D-188B-3E7B-FE4F99073672}"/>
              </a:ext>
            </a:extLst>
          </p:cNvPr>
          <p:cNvCxnSpPr>
            <a:cxnSpLocks/>
          </p:cNvCxnSpPr>
          <p:nvPr/>
        </p:nvCxnSpPr>
        <p:spPr>
          <a:xfrm flipH="1" flipV="1">
            <a:off x="7120466" y="4669893"/>
            <a:ext cx="563033" cy="26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66E7FE-0B91-AAC5-419B-94407B074439}"/>
              </a:ext>
            </a:extLst>
          </p:cNvPr>
          <p:cNvSpPr txBox="1"/>
          <p:nvPr/>
        </p:nvSpPr>
        <p:spPr>
          <a:xfrm>
            <a:off x="10449982" y="4912957"/>
            <a:ext cx="159596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Always delete dead code!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8EF1F8-01BC-760C-1467-81A83E03D4FA}"/>
                  </a:ext>
                </a:extLst>
              </p14:cNvPr>
              <p14:cNvContentPartPr/>
              <p14:nvPr/>
            </p14:nvContentPartPr>
            <p14:xfrm>
              <a:off x="2717640" y="3834720"/>
              <a:ext cx="4293000" cy="94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8EF1F8-01BC-760C-1467-81A83E03D4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8280" y="3825360"/>
                <a:ext cx="4311720" cy="9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1350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A5D0B-672D-6777-24CA-F9EFF770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0737-52F7-1D3F-0210-7BDB63DB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7A304-3136-61F8-D3DA-F8D45AF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90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C8A9E-6DF3-3311-12E4-49665E564DF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C8A9E-6DF3-3311-12E4-49665E564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2BB0EED-25C1-F5BB-0D2E-F3F8F528D82A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34AAD5-9A21-61ED-0412-AC415B5C0F8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86E6B5-3A35-3AA3-7D34-3A54CFB396A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86E6B5-3A35-3AA3-7D34-3A54CFB39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EE946-9BE5-7502-3A51-62755DCA6828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EE946-9BE5-7502-3A51-62755DCA6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BBFD4-ED64-D46C-08A1-B02C507C03DF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BBFD4-ED64-D46C-08A1-B02C507C0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54191-09C3-DB5C-AAC8-58FF31F11A8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54191-09C3-DB5C-AAC8-58FF31F11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1F9153-7534-FE8B-A084-818ED7552CFC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1F9153-7534-FE8B-A084-818ED7552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5FDECC-A06B-ADA9-93B8-DDBD0DDCE6C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5FDECC-A06B-ADA9-93B8-DDBD0DDCE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7C338E-6861-21E0-7DE1-6BCFACBC7C5F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7C338E-6861-21E0-7DE1-6BCFACBC7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821636-2912-97E7-2532-4811635CD9F9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821636-2912-97E7-2532-4811635C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923E33-AB0B-F11F-DA7D-C6E02CAE76D7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923E33-AB0B-F11F-DA7D-C6E02CAE7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EE778-9AC8-5A95-C3AA-8D0BC9F2F9BE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EE778-9AC8-5A95-C3AA-8D0BC9F2F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1FAA0F-F730-2FB4-2E8F-805522430418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1FAA0F-F730-2FB4-2E8F-805522430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58359-3198-F289-34AA-ED129D43B686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58359-3198-F289-34AA-ED129D43B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A9865-39CD-C501-F86D-DD504217A56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A9865-39CD-C501-F86D-DD504217A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B1080-049E-40C1-2B28-5C8BBF739803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B1080-049E-40C1-2B28-5C8BBF73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F9F3AF-D20E-F27D-35FE-620E0638BBD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9B80A-DC0C-CB44-FF87-4FB9C323B25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52B0C-8470-449F-DD69-9FC23691638D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52B0C-8470-449F-DD69-9FC236916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D3A3DE-A4EF-B73C-F53C-281895EBB1DA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F3EFB9-7466-E2AE-92AD-459E5CF3A0EA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F3EFB9-7466-E2AE-92AD-459E5CF3A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5A3786-E802-DADA-D0F6-C2DB9E58892D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6ACC41-A042-6EB6-7469-21010C96B576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6ACC41-A042-6EB6-7469-21010C96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72581-AF4F-4C75-1876-18A894DEF3A5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72581-AF4F-4C75-1876-18A894DE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9D43C6-7C7C-57B5-052A-DE5D0B64F9D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AD98AC-6F31-5437-48AB-3BA5A8F14219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842EA1-74D4-2CAD-730F-2E4B92C5475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842EA1-74D4-2CAD-730F-2E4B92C5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F69DDF-D3B9-8F2D-4BEB-8ED2A87DA1E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F1067F-E310-3A04-5155-5AEA8E02040A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F1067F-E310-3A04-5155-5AEA8E020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66ECD7-129F-ADC6-981A-E0629BC92442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66ECD7-129F-ADC6-981A-E0629BC9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CBB448-CFC0-1314-025C-192045F607A6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62083B-8B89-CB63-1011-1A7C74C57F39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55B85-4266-4058-D6B9-5FBDF430DC47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55B85-4266-4058-D6B9-5FBDF430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7D886F-C770-68E5-8652-B9408ADD2EE3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7D886F-C770-68E5-8652-B9408ADD2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73AB75-2251-F06A-029F-FCBC47B917D4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4081DA-9468-D016-DC38-D443165C80B1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0EF3C52-28AC-E3EE-F9E3-3FDB21F4B3F2}"/>
                  </a:ext>
                </a:extLst>
              </p14:cNvPr>
              <p14:cNvContentPartPr/>
              <p14:nvPr/>
            </p14:nvContentPartPr>
            <p14:xfrm>
              <a:off x="7162920" y="3943440"/>
              <a:ext cx="1117800" cy="7243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0EF3C52-28AC-E3EE-F9E3-3FDB21F4B3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53560" y="3934080"/>
                <a:ext cx="1136520" cy="7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7114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5C1F-989E-0F63-FB17-E1BA8009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E814-559D-C3BD-F71E-58E43655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AECF2-66F0-91FB-9335-7E0542B7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91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41CA-6BAD-DB3C-8914-CF64A4F25CE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41CA-6BAD-DB3C-8914-CF64A4F25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5A1DA25-1641-C5FE-68A8-0CE724A7A7B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DA5496-5685-FE10-F469-55DB00C66EA1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FC126C-6CFD-1F81-42BA-43E90CDFD313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FC126C-6CFD-1F81-42BA-43E90CDFD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57F0D7-EC81-02E7-9D24-3801D743853D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57F0D7-EC81-02E7-9D24-3801D743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6B5870-BFAB-7696-3594-C7D2A8BA5DE3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6B5870-BFAB-7696-3594-C7D2A8BA5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5746B5-2ACF-DD6F-4341-FE06868E1EF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5746B5-2ACF-DD6F-4341-FE06868E1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56AEF-20E4-AA16-7224-BE72566776BA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56AEF-20E4-AA16-7224-BE7256677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D4CCA3-AB9F-A369-3B5D-247E2B947B68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D4CCA3-AB9F-A369-3B5D-247E2B947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6943C04-EA4D-ADF9-9FD2-33194244237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6943C04-EA4D-ADF9-9FD2-331942442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3CD446-4DB6-BED4-BC15-9F905A63ECF5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3CD446-4DB6-BED4-BC15-9F905A63E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4DB137-554B-1939-9DDD-4E573A76921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4DB137-554B-1939-9DDD-4E573A769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92A68-239F-1052-F3E0-D63ED5E581D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92A68-239F-1052-F3E0-D63ED5E58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B42169-D3C2-E487-4111-9C39FB2F709C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B42169-D3C2-E487-4111-9C39FB2F7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E6F5B-C06F-E74F-B331-835EBAAB5F2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E6F5B-C06F-E74F-B331-835EBAAB5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30E71-54C9-A1BE-B5C6-9B519019CE59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30E71-54C9-A1BE-B5C6-9B519019C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DAC9E-4B4A-85EE-8D8F-0DE81F35E857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DAC9E-4B4A-85EE-8D8F-0DE81F35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F59618-4652-5C51-2B2A-C4242C12661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76B6B9-CCF8-B349-989A-ECF8874EE16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F4D805-420E-0173-B5D5-8F336F2536CB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F4D805-420E-0173-B5D5-8F336F25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BDEAF7-9D6B-B078-58F9-69A1723BFE90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0ADFD3-DDF5-50A0-332B-87B16EEB0E3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0ADFD3-DDF5-50A0-332B-87B16EEB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49850E-E2B9-53AB-51A8-521A63DB935B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66445-2289-7412-5141-5FDB7CB53708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66445-2289-7412-5141-5FDB7CB53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AD84BC-2481-21D8-4B4D-F97161BDFA83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AD84BC-2481-21D8-4B4D-F97161BDF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E7BF66-2F0B-EFD3-2E72-22E3D5F408E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49C563-B857-C65A-B60B-C8B88BD6C96D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185D8-7944-17B2-C53A-B4DE9340C15A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185D8-7944-17B2-C53A-B4DE9340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B2F9D6-B4BA-70D9-E69F-E472DA7D1BA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F02E1-E9AA-642C-A97C-827708655CC0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F02E1-E9AA-642C-A97C-82770865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F293AD-618E-5A14-D53C-B6D6A3167FA2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F293AD-618E-5A14-D53C-B6D6A3167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66B8A0-596F-E76D-8544-1F7F5562BF79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07D68-0F54-5EF3-2384-C522F58084B2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533152-EF1A-147F-241F-E0DE13B25D63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533152-EF1A-147F-241F-E0DE13B25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B1A84E-041F-B5AF-D87C-B94833873E82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B1A84E-041F-B5AF-D87C-B9483387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61D4FC-20A4-A14F-10A4-3BC45F4DD1C2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58253A-2737-D947-21B7-A144DE0D7C41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129B84-F99A-DCEC-BC36-B039AE036C13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129B84-F99A-DCEC-BC36-B039AE03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149AD-2231-CB6F-8C60-C4D1236007EE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149AD-2231-CB6F-8C60-C4D123600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6D3807-D6C1-61F1-339D-D63B7938515C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0FBA7E-3017-AFDE-E671-E01725264655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33A9E25-9431-19F8-8737-9EA744A4E4E3}"/>
                  </a:ext>
                </a:extLst>
              </p14:cNvPr>
              <p14:cNvContentPartPr/>
              <p14:nvPr/>
            </p14:nvContentPartPr>
            <p14:xfrm>
              <a:off x="8763120" y="4381200"/>
              <a:ext cx="1149480" cy="45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33A9E25-9431-19F8-8737-9EA744A4E4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53760" y="4371840"/>
                <a:ext cx="11682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66202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88594-A758-B041-ACC0-1E7267B7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6AF9-441A-E1B3-47D9-443BE1BC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0C398-D72E-C236-3F64-16DD39DA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92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78A311-821B-18AA-942A-7A7FC9417BDE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78A311-821B-18AA-942A-7A7FC941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B8B6469-C87F-AA4C-A30D-B2AEA02F9C8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E6E58C-A13E-4DC1-2941-47E18BB2323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3F19E6-1D98-597C-74CE-84135D7821F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3F19E6-1D98-597C-74CE-84135D782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34E3B5-101D-A85A-038C-DD124A350F5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34E3B5-101D-A85A-038C-DD124A350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DD7BC2-DAA3-FF00-69FC-73693C6F84E5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DD7BC2-DAA3-FF00-69FC-73693C6F8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785251-D68D-0CFD-734A-2A230DEE21F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785251-D68D-0CFD-734A-2A230DEE2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BC6DA0-4A0D-E969-DE34-EB3111B0BC03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BC6DA0-4A0D-E969-DE34-EB3111B0B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F277A6-C7FB-3A71-E80A-88E15B9BCC07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F277A6-C7FB-3A71-E80A-88E15B9BC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412F42-2FDB-5461-40FB-2D2E4E858A5C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412F42-2FDB-5461-40FB-2D2E4E858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3678C4-084A-841E-64B2-ED76EAD0864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3678C4-084A-841E-64B2-ED76EAD08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B2D69C-1C04-4280-4C73-B6CCA977A9E2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B2D69C-1C04-4280-4C73-B6CCA977A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891A81-8F5E-90DC-1977-9E83ABBBFD7F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891A81-8F5E-90DC-1977-9E83ABBBF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A3DF51-A9CE-8304-D34D-493C31E29C5A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A3DF51-A9CE-8304-D34D-493C31E29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D2304-5876-6484-BAA3-6AF9BAACE03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D2304-5876-6484-BAA3-6AF9BAAC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7052D-C147-1DBA-962A-E0D6035847F9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7052D-C147-1DBA-962A-E0D60358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24A0EC-0C85-8F0A-7C2B-7D71F7650783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24A0EC-0C85-8F0A-7C2B-7D71F7650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0528B9-E6E9-97C5-489A-F1F2F1E7BEB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7983DB-8E20-7C43-0819-FD142BEE76E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84813-8691-AF9D-E4F3-BFB16337BE67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84813-8691-AF9D-E4F3-BFB16337B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C73B36-C540-8842-5B1F-3A46613B1712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5A032-244E-C83F-D32D-76E1676704CF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5A032-244E-C83F-D32D-76E167670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D42FA4-2ADD-F52A-F9E9-149D4BCBE137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CDE5F-FE0F-B2D1-8067-2C716DDAD9BD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CDE5F-FE0F-B2D1-8067-2C716DDAD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4A4F03-F896-2063-96B4-E414ADF69771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4A4F03-F896-2063-96B4-E414ADF6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348225-981D-F387-2E07-AEE435264464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FC1C6E-5592-9BF5-74B5-49321B6BE0D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F6133-0827-9862-B4F5-B5E6EBE9650D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F6133-0827-9862-B4F5-B5E6EBE9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1283C-9614-C5AB-13D8-E17D61F1421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E04AF-9BA9-FC61-7AD8-3A678D049C58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E04AF-9BA9-FC61-7AD8-3A678D04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1DE4A5-E572-A936-106C-7D08C123F43F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1DE4A5-E572-A936-106C-7D08C123F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588877-A5D9-8F0C-8DAE-1DF057057D42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9924F1-ECA7-FA40-B0AD-D2047285C0C3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10521-F055-DCFD-2D73-05F26A0E49C4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10521-F055-DCFD-2D73-05F26A0E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F386EF-D7FE-C9FA-F28F-273882A29D42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F386EF-D7FE-C9FA-F28F-273882A29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C0142C-2D22-B6C4-19A8-9CFAC6EE02B5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26266-6BEA-AFC3-73D2-5A9FAF7163C2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3F04EF-0594-59A1-79ED-0D71AB5FD43B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3F04EF-0594-59A1-79ED-0D71AB5FD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83F007-251C-50A4-A771-EA880666F3C6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83F007-251C-50A4-A771-EA880666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FE89F6-6D11-44BC-CEEE-18B870411755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911471-3F24-4212-CEA5-C815B1E3A878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B26BD1-BCC2-AD9A-AACB-EC4B2C2ED3B3}"/>
                  </a:ext>
                </a:extLst>
              </p:cNvPr>
              <p:cNvSpPr txBox="1"/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B26BD1-BCC2-AD9A-AACB-EC4B2C2E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8D5815-CAF4-6E73-6528-B96DDE01C742}"/>
                  </a:ext>
                </a:extLst>
              </p:cNvPr>
              <p:cNvSpPr txBox="1"/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8D5815-CAF4-6E73-6528-B96DDE01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BEBB44-81AC-0A65-1ECF-3846648EC7BB}"/>
              </a:ext>
            </a:extLst>
          </p:cNvPr>
          <p:cNvCxnSpPr>
            <a:stCxn id="45" idx="0"/>
          </p:cNvCxnSpPr>
          <p:nvPr/>
        </p:nvCxnSpPr>
        <p:spPr>
          <a:xfrm flipV="1">
            <a:off x="4927922" y="4674004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5951CA-E699-CCC5-0CB8-5C27C758DD1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5313830" y="4674004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861E67B-B792-F0F6-F52C-4068CDC63A10}"/>
                  </a:ext>
                </a:extLst>
              </p14:cNvPr>
              <p14:cNvContentPartPr/>
              <p14:nvPr/>
            </p14:nvContentPartPr>
            <p14:xfrm>
              <a:off x="4622760" y="5378400"/>
              <a:ext cx="202608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861E67B-B792-F0F6-F52C-4068CDC63A1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13400" y="5369040"/>
                <a:ext cx="204480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716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1C3D-0943-10DB-892D-F4E3ADB6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0CA3-1085-6957-8689-123C9F33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D1F6D-FC55-36AF-EE62-AAB29F2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7A088-8377-BF79-8313-95257631AEF7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7A088-8377-BF79-8313-95257631A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E9BDD6C-BC26-0A12-7A2A-D661701BA755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68FAE8-F442-5F08-172E-D3A7E3D2F340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E110F3-1043-4224-3B6B-875B96FC2D8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E110F3-1043-4224-3B6B-875B96FC2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59F981-68E3-57B5-F7CD-AF4C33AF16F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59F981-68E3-57B5-F7CD-AF4C33AF1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7A99CA-7731-4CA4-5C85-9FF41896250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7A99CA-7731-4CA4-5C85-9FF418962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3A35D9-7CEE-73BE-4A6F-1A52859AB2EB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3A35D9-7CEE-73BE-4A6F-1A52859AB2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F00C41-D146-66F5-7BB1-90AC70BE99AA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F00C41-D146-66F5-7BB1-90AC70BE9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24BE75E-E4C4-F677-8D58-4A8AECAAD58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24BE75E-E4C4-F677-8D58-4A8AECAAD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BB5BA1-13E7-DD20-EEB8-393EEA21B4E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BB5BA1-13E7-DD20-EEB8-393EEA21B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9C8A66-8331-3EF6-0A08-3D94B3F30516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9C8A66-8331-3EF6-0A08-3D94B3F30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0DE733-B1B6-E854-3158-E862E2E21B57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0DE733-B1B6-E854-3158-E862E2E21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91AF4C-1206-C78C-840C-30C62552636B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91AF4C-1206-C78C-840C-30C625526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565B96-AEE0-E705-77B3-950DE7507091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565B96-AEE0-E705-77B3-950DE7507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D418B-2AC8-3FDB-8A63-325F9462F13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D418B-2AC8-3FDB-8A63-325F9462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182D11-8AA0-65A2-766F-831465F7BDCA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182D11-8AA0-65A2-766F-831465F7B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9B4D08-8FEA-1687-24F0-52EECE684D9F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9B4D08-8FEA-1687-24F0-52EECE684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CB78E-5643-0317-CE29-BAF7BAD00B6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75311-7AEE-3175-7E78-C143FB1AE4D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23CD1F-AFBD-DCD3-C1C9-00A4E15CA3BD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23CD1F-AFBD-DCD3-C1C9-00A4E15CA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C52AA8-1672-2157-8607-67EF85986915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FE5A58-DAD1-CF3D-0549-AED47D7D9DD9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FE5A58-DAD1-CF3D-0549-AED47D7D9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937CBF-08E3-F903-AA3C-3231705F17F7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B408-0C1F-9207-8427-2EFAA29C01D1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B408-0C1F-9207-8427-2EFAA29C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1A52D-7ED5-C1A4-AB76-70815C33D1AB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1A52D-7ED5-C1A4-AB76-70815C33D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917B0-79BD-200A-6225-3D58DEE38A4E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6977E8-8CD4-E3DD-DD9B-BAF8DB85577B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E48E6C-1659-32AC-63DF-A4225917C063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E48E6C-1659-32AC-63DF-A4225917C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6AAC16-6CE9-78E9-2EBF-63EC9BFA5CE0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4605E8-310D-FF07-4271-718A2C8A6B81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4605E8-310D-FF07-4271-718A2C8A6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137AE2-66DB-2D05-9CD2-06703DA87A66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137AE2-66DB-2D05-9CD2-06703DA8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AE57FB-7060-E927-7DAD-026D49FF75B8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190F29-3B8D-96D2-74AF-51509125F665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9ADF54-B0B0-D9EE-DD72-3A09BA0BE932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9ADF54-B0B0-D9EE-DD72-3A09BA0BE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19BEBC-324B-6D6B-40B1-D51247CF700B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19BEBC-324B-6D6B-40B1-D51247CF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1A637-82AA-834E-ECB3-0987E877985E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4738A-1503-AB64-B9FF-81AE69C35CF3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38E1C-135A-204B-FE3B-4DDA4A5EBB3F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38E1C-135A-204B-FE3B-4DDA4A5EB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E8F1DA-4ABD-5117-EDA9-7E6D24D99ABC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E8F1DA-4ABD-5117-EDA9-7E6D24D9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5C35A9-1516-386D-F9E1-506A08D6B63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659A8A-86E3-6C91-3E2F-C48885686B39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D1AB35-3B50-13AB-83E5-E700269880C1}"/>
                  </a:ext>
                </a:extLst>
              </p:cNvPr>
              <p:cNvSpPr txBox="1"/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D1AB35-3B50-13AB-83E5-E70026988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52E615F-3988-F6C2-6E26-BDF8BEEEDDBE}"/>
                  </a:ext>
                </a:extLst>
              </p:cNvPr>
              <p:cNvSpPr txBox="1"/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52E615F-3988-F6C2-6E26-BDF8BEEE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7E0F67-E5C3-43FE-A645-61BAFEDAC235}"/>
              </a:ext>
            </a:extLst>
          </p:cNvPr>
          <p:cNvCxnSpPr>
            <a:stCxn id="45" idx="0"/>
          </p:cNvCxnSpPr>
          <p:nvPr/>
        </p:nvCxnSpPr>
        <p:spPr>
          <a:xfrm flipV="1">
            <a:off x="4927922" y="4674004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C1A2DB-7B6E-5FC6-9E68-CE146FCFD384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5313830" y="4674004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848E7-423B-619C-2849-7A8893FD7D6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848E7-423B-619C-2849-7A8893FD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1559-DBBA-60E0-8442-D2CB1DBCFCC2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1559-DBBA-60E0-8442-D2CB1DBCF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1B31-8A6F-BE3D-1E9A-825A975CA8E6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BE4679-7091-3147-2D27-53DC7E58BB9C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6615AD-A034-7540-F593-A6D57955CBF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6615AD-A034-7540-F593-A6D57955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9D79C9-AE32-C177-9F47-4D77385F8C79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9D79C9-AE32-C177-9F47-4D77385F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11CE08-56DA-2B2A-D82A-A6DFD66270D9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0B16B0-E5CB-2C79-76B3-23C9C51CB03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1DFC46-B7BA-0AAC-1B89-4810DB0C55BC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1DFC46-B7BA-0AAC-1B89-4810DB0C5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597B0A-35DA-7353-1563-810075ACB9F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597B0A-35DA-7353-1563-810075AC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A83D2A-4802-C369-0786-0A338EA7B15B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1C1676-19DF-6068-4D76-3A18FCF90020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B39462-3067-1AF5-9043-01C1A6D94345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B39462-3067-1AF5-9043-01C1A6D9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943C57-28C0-744A-5E74-57FD45F22B07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BFBA686-24E0-6E07-0961-5A6C7D23806A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2091458-5D05-FE66-F6D5-0A37B22565C4}"/>
                  </a:ext>
                </a:extLst>
              </p14:cNvPr>
              <p14:cNvContentPartPr/>
              <p14:nvPr/>
            </p14:nvContentPartPr>
            <p14:xfrm>
              <a:off x="4591080" y="5346360"/>
              <a:ext cx="1410120" cy="45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2091458-5D05-FE66-F6D5-0A37B22565C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81720" y="5337000"/>
                <a:ext cx="1428840" cy="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3780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1251-7238-BBB4-5C06-498D34832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ACBB-4408-9B91-4662-46048C65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00F26-DAD8-6BD1-B818-957F84F6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CB722-9A33-8CCC-A61E-717EF857DE2F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CB722-9A33-8CCC-A61E-717EF857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1D683F-52E8-5B7C-5432-2A9D082F35C8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CDE8ED-38A4-874B-707A-FA98D0711ECB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1D6CEA-970F-9E81-1790-67640736A31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1D6CEA-970F-9E81-1790-67640736A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321B38-D958-59DE-02B2-1ECAEA7D2117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321B38-D958-59DE-02B2-1ECAEA7D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AF7556-67D1-DBBA-544D-0E31246E5DA1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AF7556-67D1-DBBA-544D-0E31246E5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8C7AFB-84C3-6874-690D-A2EBE6CD9082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8C7AFB-84C3-6874-690D-A2EBE6CD9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BB902-1908-360C-184A-C345301F1D7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BB902-1908-360C-184A-C345301F1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1CE8CB-87D3-1489-8A91-0D26327656B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1CE8CB-87D3-1489-8A91-0D2632765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4EF223-2D4B-CF59-58A8-0B2D6C35F5DB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4EF223-2D4B-CF59-58A8-0B2D6C35F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EEBFF5-6235-9523-89F5-537A33EB4B23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EEBFF5-6235-9523-89F5-537A33EB4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5BEC8B-9CFE-26A2-C58B-1F3A5FB8F02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5BEC8B-9CFE-26A2-C58B-1F3A5FB8F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FAF1AF-F146-40D8-2190-C7A1D7D7CD20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FAF1AF-F146-40D8-2190-C7A1D7D7C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B100-6C39-C9AE-A201-87826A49856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B100-6C39-C9AE-A201-87826A498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8C4D7-FF0B-D9B7-5962-62FDCDE66FE2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8C4D7-FF0B-D9B7-5962-62FDCDE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4DE375-7202-F8C3-E85B-C8514B3CBA31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4DE375-7202-F8C3-E85B-C8514B3C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F82CA-7AD0-F2AB-AE40-131B0D757FD2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F82CA-7AD0-F2AB-AE40-131B0D757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0A1A12-7CA1-3E45-2676-9D984E36F66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0D4A0B-B877-FFA4-2D28-3CE03737AFC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A8BEE0-2504-ABAD-5889-1A15D4EB7F7F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A8BEE0-2504-ABAD-5889-1A15D4EB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E54279-274F-9BEA-BCDC-2EB0CC01F6C6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C2221-1D21-76AA-2BB6-AEE31A3C796B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C2221-1D21-76AA-2BB6-AEE31A3C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9A94EB-1358-5933-39A7-DD3ED1AD8E30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D9E85-20E5-8D61-3C96-B85D6AA4017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D9E85-20E5-8D61-3C96-B85D6AA4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41181-FC39-5BB7-1A6E-8A52D6D7094B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41181-FC39-5BB7-1A6E-8A52D6D70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753F99-4ED6-7794-1340-0C2A39AF083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D0B5A9-DC96-BA16-426C-673E6F7ECA4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0FDC4F-EFC4-214A-C31D-ADA54A72B969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0FDC4F-EFC4-214A-C31D-ADA54A72B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B98D60-7912-80EB-0BEB-3F92DAE1937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73B655-89C3-4D7C-F875-13701FE7E232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73B655-89C3-4D7C-F875-13701FE7E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013-B497-9FB3-1899-8D13DDB89D41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013-B497-9FB3-1899-8D13DDB8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BEF693-D38D-34EF-38D1-3B8FD72BEBD5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F8CC2D-613C-26C3-8494-6633CCB581FC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890412-1FD5-F78D-0098-8748914239D6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890412-1FD5-F78D-0098-87489142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F70660-D5D7-03A4-3A6F-E2E16FE53955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F70660-D5D7-03A4-3A6F-E2E16FE53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314E28-BF58-FB18-0084-148225EE91BF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7D6B1C-9ABA-22EC-628F-A60062A12195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FACF6-A3EB-082B-68BA-4170D2AAACB6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FACF6-A3EB-082B-68BA-4170D2AAA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07030B-658D-A932-66CB-D67FBF8AF692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07030B-658D-A932-66CB-D67FBF8A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CD91E2-B4EC-C169-4BB6-88402BB2310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6D8B9C6-AB44-5B7D-A9E8-85D08AD5A70E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5D807-26F5-6157-01BB-500754100B34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5D807-26F5-6157-01BB-500754100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5F8B-A846-AEDA-88EB-4BEA3690852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5F8B-A846-AEDA-88EB-4BEA36908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81C888-8F9B-90F4-F1B8-9E35668A3129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86681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8199B9C-E0EB-1015-1F3C-3C2D03FD0227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313830" y="4674004"/>
            <a:ext cx="374374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978641-FE5E-681E-D5AC-E7A93DD1FF26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978641-FE5E-681E-D5AC-E7A93DD1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C9E5B8-53C1-63BE-0365-197585BC6656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C9E5B8-53C1-63BE-0365-197585BC6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C60DC-A8B0-8A61-82A3-5B552B65254C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B5271D-599F-AE81-1AF6-C0897F03DF9B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A4B75E-7A82-4237-510B-DF855BEA9DC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A4B75E-7A82-4237-510B-DF855BEA9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B543-6158-2A26-CCBA-5AD594E9816C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B543-6158-2A26-CCBA-5AD594E98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7E79F1B-135B-AFE6-299F-C143E5A511A6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804E7E-72E8-5BF3-034A-8A9BDBF7EAE4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7D04C-903B-D2DE-7C89-673C3911FF16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7D04C-903B-D2DE-7C89-673C3911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4D8E67-505C-D558-3F5E-135D67843C1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4D8E67-505C-D558-3F5E-135D67843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2B1C2C-D1EE-5128-FFB2-01D32A75068D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8A36049-68D4-801A-A44E-1A1FA1A9515D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09110C-078F-99F0-CA31-170EBC7B401C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09110C-078F-99F0-CA31-170EBC7B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522616-20BB-292B-5E22-B37E3E6F5405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A7475CE-E2F1-A11F-A507-229A0E20C024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0A16E76-C50A-1AAD-06EA-96226A1626BB}"/>
                  </a:ext>
                </a:extLst>
              </p14:cNvPr>
              <p14:cNvContentPartPr/>
              <p14:nvPr/>
            </p14:nvContentPartPr>
            <p14:xfrm>
              <a:off x="5073480" y="4730760"/>
              <a:ext cx="502200" cy="702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0A16E76-C50A-1AAD-06EA-96226A1626B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64120" y="4721400"/>
                <a:ext cx="52092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137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6D5B-E6BA-0ADE-B978-F4B3E25B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F379-0E29-FBF3-056F-B940C5BF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1CD5-5EF5-44B4-D841-0DEACC75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106079-A683-A596-D242-C73EC321998B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106079-A683-A596-D242-C73EC3219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A62085-0300-F62C-DDD1-EA889BBA42F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2EE81F-5BE6-D11F-AD28-3A1E4B0FF8BC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4E4A71-841A-FF7D-C2A2-FD0FC7669294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4E4A71-841A-FF7D-C2A2-FD0FC7669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66E742-D380-462D-DDC2-EDD0539130A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66E742-D380-462D-DDC2-EDD053913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3156A3-FC9F-C80C-09A4-6F0620811B6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3156A3-FC9F-C80C-09A4-6F0620811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A3C6A5-685A-2D7F-C6B9-45F13F8133C2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A3C6A5-685A-2D7F-C6B9-45F13F813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77F86-380D-ED64-5DB3-7F128C61FA0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77F86-380D-ED64-5DB3-7F128C61F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522C68-A363-B14D-1480-74809B05470A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522C68-A363-B14D-1480-74809B05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F71A8A-448F-C98E-0F4C-757BAA610343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F71A8A-448F-C98E-0F4C-757BAA610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B3A108-29A1-5579-640D-E9FA2563FE5D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B3A108-29A1-5579-640D-E9FA2563F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E66D0-4581-75C5-BBE2-42D21099612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E66D0-4581-75C5-BBE2-42D210996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BBF620-1707-EA31-027C-B58F9BB3DD8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BBF620-1707-EA31-027C-B58F9BB3D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CA67BE-07BD-D9F3-B5B3-44427A7CB90C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CA67BE-07BD-D9F3-B5B3-44427A7CB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9284F3-0A4E-47B5-B80B-203E41843C0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9284F3-0A4E-47B5-B80B-203E41843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B477C-0B59-C9AE-E5A7-BF075EBE53DC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B477C-0B59-C9AE-E5A7-BF075EBE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9F89-589A-8E33-AD91-C4E24CFC3B66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9F89-589A-8E33-AD91-C4E24CFC3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4FE34E-A995-E662-3E97-23F9E0B42DC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413A-B078-2130-6D6A-F999F249C16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D5BA6D-AE26-36A7-2E29-24431B0E76EC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D5BA6D-AE26-36A7-2E29-24431B0E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EF9075-66A2-3673-8F5A-CCA3F3CF525D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DDE00E-5FBC-655A-C72B-A248C4783DFA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DDE00E-5FBC-655A-C72B-A248C478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953717-EB1B-10BE-5F68-8A1D735CDF0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27D4E-4A5B-18D7-006D-B88581861B8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27D4E-4A5B-18D7-006D-B88581861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E145F-FA26-5CD6-57EC-0899B6467FC9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E145F-FA26-5CD6-57EC-0899B6467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D6930E-6C48-9882-58DA-EC861E6413D1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A3370F-078D-2ADF-541C-58B7B08D075C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0CD1CD-7245-526B-7302-36F778934A67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0CD1CD-7245-526B-7302-36F77893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FED734-73D9-FEEA-48E0-F09C71F537E8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4EDF19-E480-4F90-3DCA-D1AA8E905131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4EDF19-E480-4F90-3DCA-D1AA8E90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A61585-3C9D-39FB-D0F3-33B9587D95AD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A61585-3C9D-39FB-D0F3-33B9587D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2D85A4-CE97-A943-CC33-EA9C729FFFD6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87340"/>
            <a:ext cx="581713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EAF22A-F625-3C82-EB41-BB025F69BA6D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8AE1C9-222E-0F9F-E165-08D264A8D6D4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8AE1C9-222E-0F9F-E165-08D264A8D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7AE21-CDF8-8701-BEC7-BED1BE48727D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7AE21-CDF8-8701-BEC7-BED1BE48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C462FD-5130-9E73-D544-0F36D026F407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CD485C-9297-732B-D548-03FFEE6C8579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E4BC25-5002-D207-A4F9-F3545F325C8D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E4BC25-5002-D207-A4F9-F3545F325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A37A3-B152-5514-7A20-EBD7BA66CB1F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A37A3-B152-5514-7A20-EBD7BA66C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298D-1964-5E51-65B5-4CADB1815456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5F1390-65F0-1CE5-525B-6019F118C11C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39EE41-11BB-736D-0C71-114881F2864A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39EE41-11BB-736D-0C71-114881F2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21D638-420D-7D2E-DBB1-A0121A99DF2C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21D638-420D-7D2E-DBB1-A0121A99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F49A87-0AC5-136A-DD93-8FE81DBA713B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DE9341-5537-5D10-D049-385EA2184BF2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16DF47-14B7-ED34-F66E-708018A28C33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16DF47-14B7-ED34-F66E-708018A28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0047FD-5862-A82C-7BBA-054673A9867F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0047FD-5862-A82C-7BBA-054673A98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BE5A71-B8F0-D26B-BB5E-710965DE16AA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02EB69B-0B1A-3CF3-4692-207B07025BFA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884863-1529-8C1A-7E80-2A7ECC08C79F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884863-1529-8C1A-7E80-2A7ECC08C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ECABF7-B97D-6F7B-B02D-A0620E7DC4C1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ECABF7-B97D-6F7B-B02D-A0620E7D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CB21BD7-DE06-A6A1-E4F5-23656F392D79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4D7C93D-292B-744E-5188-718F13DE39A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AC8F67-DF8F-491F-E4AE-7FF8E7C25128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AC8F67-DF8F-491F-E4AE-7FF8E7C25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6C7EC9-6B7C-7F70-3D3B-BE6CAF05B774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6C7EC9-6B7C-7F70-3D3B-BE6CAF05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03DBE1-9220-A040-8FE6-9DF7D4CBB9AC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D733021-8CE5-A802-B6A0-170A672FA0F9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FA15C4-23BD-D4E6-D4EF-032A951C02DD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FA15C4-23BD-D4E6-D4EF-032A951C0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8C0BE97-0209-9CD5-DA41-3E3FEF25A030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952C57A-1B98-1377-2564-127D7BC0E6D3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4BA9B89-2352-65C9-893E-745C6B3EA044}"/>
                  </a:ext>
                </a:extLst>
              </p14:cNvPr>
              <p14:cNvContentPartPr/>
              <p14:nvPr/>
            </p14:nvContentPartPr>
            <p14:xfrm>
              <a:off x="6362640" y="5410080"/>
              <a:ext cx="33048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4BA9B89-2352-65C9-893E-745C6B3EA0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53280" y="5400720"/>
                <a:ext cx="34920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0019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AA9C-64A4-CF71-E526-5997FB5E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6CDC-72E1-A900-1F33-85A8FD9A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4ADE-8AC2-36FB-5293-1A62B5B1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3941A-6920-FA7B-BDE1-985965C8D3BB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3941A-6920-FA7B-BDE1-985965C8D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ECC564A-C917-95CC-3965-45263ADAF72E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ABDFA8-BDE1-032C-3091-FE3D3D0BAD18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F6BA8F-AB4E-9E28-C334-66C7FBBBA06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F6BA8F-AB4E-9E28-C334-66C7FBBBA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BFD31-08D9-DB23-D4CF-8E781415147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BFD31-08D9-DB23-D4CF-8E7814151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21EE29-49C8-758D-0BFD-A914AC81BB6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21EE29-49C8-758D-0BFD-A914AC81B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8518FF-55DA-7764-A2E3-15768E6F4FEC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8518FF-55DA-7764-A2E3-15768E6F4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20C1A5-A906-3268-ABCC-B0D66140F7FF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20C1A5-A906-3268-ABCC-B0D66140F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C512C3-61EE-32C5-CABE-09666125066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C512C3-61EE-32C5-CABE-096661250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ABBAF0-576A-1DA4-88C5-61A45E7F7A48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ABBAF0-576A-1DA4-88C5-61A45E7F7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3061C6-473B-B583-389D-37EA5D3AE542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3061C6-473B-B583-389D-37EA5D3AE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D29D90-D231-FAD5-F21E-C8DE0F98C045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D29D90-D231-FAD5-F21E-C8DE0F98C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70682-9AEB-60AA-C203-296C4F13A243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70682-9AEB-60AA-C203-296C4F13A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7BD16A-FF22-143B-2A2B-C46FA8FBD38B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7BD16A-FF22-143B-2A2B-C46FA8FBD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961B9-EA86-A33E-4CA7-C9FCCD7E17B4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961B9-EA86-A33E-4CA7-C9FCCD7E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6BE8C-A0F9-1E0A-A07A-90DDE84C521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6BE8C-A0F9-1E0A-A07A-90DDE84C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844F04-77EC-77B0-D62A-132CEA3BF39F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844F04-77EC-77B0-D62A-132CEA3BF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35F830-D458-5A02-EA82-CE919EF2FAA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4A14AE-75EE-9605-D5A2-752619AA8B5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7C1A9-CDBA-2A46-8A65-E4687C924668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7C1A9-CDBA-2A46-8A65-E4687C924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E7CB4D-1B64-1BD0-963D-C511BEC16AF5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E144-3C10-79ED-75BE-C0BFB00FC01D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E144-3C10-79ED-75BE-C0BFB00FC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2C5378-6DC8-29A3-2D14-BEAA198FB746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F4BE3-8C8F-B453-A132-AA382261B4DC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F4BE3-8C8F-B453-A132-AA382261B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B7418D-FEAD-B088-E5F1-2AB29DB908BA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B7418D-FEAD-B088-E5F1-2AB29DB90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C0CEBD-2C3D-C6D6-A3E3-CC955E94DD1D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A8AC68-0AD8-5D19-9430-3D07698D5BEB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F6EBCB-D619-7494-3DA4-1581DDB2153D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F6EBCB-D619-7494-3DA4-1581DDB2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FBB027-C0D3-1046-B160-A61EC0708AB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F0D0A2-24EC-99F8-C119-9F7AED2ECCAA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F0D0A2-24EC-99F8-C119-9F7AED2E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E924E5-F10C-C2BF-280C-54B7A18644D0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E924E5-F10C-C2BF-280C-54B7A186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26B334-2F56-23DC-BFFE-BE6A8CB38030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87340"/>
            <a:ext cx="581713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8FD1A3-B627-C24B-FF13-D02568688B37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53557" y="3887340"/>
            <a:ext cx="690618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5EFA0E-2705-A9C5-CE98-BCDC8A9B51F1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5EFA0E-2705-A9C5-CE98-BCDC8A9B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FA3FCF-37DC-A8C0-5833-2FC123F2A235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FA3FCF-37DC-A8C0-5833-2FC123F2A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94CCC2-825D-547F-F3AC-B493AAF462F3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726FF2-7DF3-6369-012C-7FB766B57C09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E980C-DBA1-67BC-1B87-C2457DD45B07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E980C-DBA1-67BC-1B87-C2457DD45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0C70E7-3D3B-AD7B-945B-1883AAB5AE02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0C70E7-3D3B-AD7B-945B-1883AAB5A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94ADD26-74DA-D4EA-850B-A6F09E656751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DAF7E1-EC58-ADCA-D8DD-555FE04ACC2A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70F49C-B24A-6072-F12B-DFB46E14FE2C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70F49C-B24A-6072-F12B-DFB46E14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68AB0D-A8C6-0E41-E7F3-825E2D30DC84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68AB0D-A8C6-0E41-E7F3-825E2D30D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9FC346-3272-193D-D0A2-1C1D7FAE7A22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20C826-7CB9-D1FE-0876-B51088809311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405B36-ACE3-8D33-93CF-37088B1C43FE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405B36-ACE3-8D33-93CF-37088B1C4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C93292-2A7F-7C2C-C186-128ECA21BBE7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C93292-2A7F-7C2C-C186-128ECA21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474BDB-6886-6AAE-3B29-C4EFE7D11ED8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CA25D5-0EEA-7CB6-2F84-957EA7CBC39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7DEB8C-E87F-B070-B37A-EB540F9AC0A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7DEB8C-E87F-B070-B37A-EB540F9AC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DE623-EF80-E420-E90E-7A0194084CBA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DE623-EF80-E420-E90E-7A0194084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D5C212-9FA7-DA46-804A-914B0F3A7496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0FDE35-EF41-EC5E-49D5-999A9EE8EBF2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24CB27-B6D8-29B0-0E7B-BE3CCDE3DAE0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24CB27-B6D8-29B0-0E7B-BE3CCDE3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73AB2-F03D-77E8-C26B-B88BDDF2AF0D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73AB2-F03D-77E8-C26B-B88BDDF2A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161BDE-A8F7-9608-E069-4F4EBCEB616F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BF9FA1-B293-888F-ED48-691A2F92C77B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3F3BAD-B839-FA7A-9E92-D433342FA09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3F3BAD-B839-FA7A-9E92-D433342FA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6E9D03-9F97-C504-D7FC-EC0E95AB91FF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FF0BC4-639C-BCD9-CDB7-307F6C459029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364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4728-FD93-289A-4DE3-9DA8174B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83CA-68B9-B72B-D8C3-EF724213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88D27-1010-BC2A-A48A-18A8B63E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233AD-0292-CFCA-7EA4-E8E0AF105DF7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233AD-0292-CFCA-7EA4-E8E0AF105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5BF521D-A8F0-9E9B-C2F0-8F656324B68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E8B4E0-3500-95C9-DA35-7D3F9017B27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A7B44E-B40A-43EB-B4EE-61E96A409BB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A7B44E-B40A-43EB-B4EE-61E96A40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617F36-5181-D498-32C7-EC3A594E83C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617F36-5181-D498-32C7-EC3A594E8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512B85-8D97-1D7A-0EA2-CB13500E2333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512B85-8D97-1D7A-0EA2-CB13500E2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7A372E-9B90-534C-0327-038D276C54B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7A372E-9B90-534C-0327-038D276C5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5E7D05-066B-FB81-5645-5077A243CD59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5E7D05-066B-FB81-5645-5077A243C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4B16DD-4A53-9132-DD3C-D9C40B616645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4B16DD-4A53-9132-DD3C-D9C40B616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338F9-0E52-0655-66D3-74B99598900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338F9-0E52-0655-66D3-74B9959890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DEE8A6-EE3C-9D94-083A-216B4B0DC8A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DEE8A6-EE3C-9D94-083A-216B4B0DC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AD520E-25F3-A0F8-E43B-0EBA85F06E38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AD520E-25F3-A0F8-E43B-0EBA85F06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D85CDD-FF87-5846-942A-F221396AB62D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D85CDD-FF87-5846-942A-F221396AB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F8E66D-2B8C-318E-31A7-98A047CFBE6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F8E66D-2B8C-318E-31A7-98A047CFB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8D1C2-1A69-893B-E3A4-87B1795BA58D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8D1C2-1A69-893B-E3A4-87B1795BA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0A4B1-930C-1AE2-603D-CE5B1CEFA530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0A4B1-930C-1AE2-603D-CE5B1CEFA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0EBDF-594B-36C9-42AB-E9A097E4062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0EBDF-594B-36C9-42AB-E9A097E40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BC63C4-F71F-7C20-447B-BAED3351EB0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D9B4DE-398C-EA32-E5CC-838BA7F7E92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F7AC32-66EE-13EF-B850-3AB1F82076D6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F7AC32-66EE-13EF-B850-3AB1F8207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30F373-B578-308D-847C-2CC7807B8B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A04417-ADB3-7B6B-F3DB-214235AF36E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A04417-ADB3-7B6B-F3DB-214235AF3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E911D5-E37C-299B-8632-BE25D7E20D5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B70F52-8E7A-F6AC-77E5-E801F3F87441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B70F52-8E7A-F6AC-77E5-E801F3F8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79AF9-A35E-FCE3-09E9-2C6D1D846375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79AF9-A35E-FCE3-09E9-2C6D1D84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E683FD-47E3-95F2-6C3F-66CD21735A63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4B2DFC-32C8-DB33-CC19-6787A30F0E05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7D60CE-A285-2169-20E3-FB76ACC3CBB8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7D60CE-A285-2169-20E3-FB76ACC3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08AF18-9193-402F-796F-F57621DFE97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7B3E57-9E17-4552-7826-9E0320A97FCA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7B3E57-9E17-4552-7826-9E0320A9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78544B-EFBF-6618-0050-470BF289AE4C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78544B-EFBF-6618-0050-470BF289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CF3990-60AC-CDF6-E0CD-906FD38AB174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7B4B97-BD10-AED5-407A-F727122E7D31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ABCEC-6152-0BE5-C846-1F3FC68F0166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ABCEC-6152-0BE5-C846-1F3FC68F0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BCBAA8-BD30-0DBC-0CEE-F17382772CBF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BCBAA8-BD30-0DBC-0CEE-F17382772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B2AAAE-1AA5-61B6-2A76-1D3CA147BA92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C2D954-2865-B048-3F11-33980A001A80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9D1D4-9213-76D7-D349-3C2759ECD4E9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9D1D4-9213-76D7-D349-3C2759ECD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073336-1A6E-24D4-5452-037D513C1577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073336-1A6E-24D4-5452-037D513C1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02AF2B-4882-45D7-0E19-2301E3516040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BA1856-85BA-63B9-D45A-60F1C8FE0ECA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0F2764-FE36-82C2-8F1C-33B5E6DF29CB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0F2764-FE36-82C2-8F1C-33B5E6DF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A0130F-708C-226B-BE77-09189E26FEA6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A0130F-708C-226B-BE77-09189E26F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B44E65-FF5B-73F5-B57C-9F3A5C470944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F37133F-7407-F304-F162-16622F601B01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B2AB5F-8EF4-2928-2594-52DB5D2F0C3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B2AB5F-8EF4-2928-2594-52DB5D2F0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24C240-E247-90D7-C740-BFC5FC5A31C5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24C240-E247-90D7-C740-BFC5FC5A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F7928F-5C74-965D-2D29-7B5CBDBBE1B2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CA284C-E057-F7AC-F10A-98F9BFB1A0E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D3DF95D-70C8-9DCD-AF3A-7F7B4565907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D3DF95D-70C8-9DCD-AF3A-7F7B4565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27E5DF-B102-4254-24BE-E7C87C9A5626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27E5DF-B102-4254-24BE-E7C87C9A5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FA9C2C-6400-3A9C-9F8E-439FC018DF88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055E30-91AF-CE8D-096D-7314FAA681F0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D6B7D2-1D49-8170-9FB5-EEAE9851C71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D6B7D2-1D49-8170-9FB5-EEAE9851C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32F6AA3-31F7-B781-3F9F-2CFABE6F0BA3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32F6AA3-31F7-B781-3F9F-2CFABE6F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FDD84B-BB46-8A74-A06A-5232A9498E5F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165354-D31E-7BBF-D0D3-2748F2466C1F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A3CE04-E8A6-8F13-B5CE-19D4C8F1B334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A3CE04-E8A6-8F13-B5CE-19D4C8F1B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C67B1E-3153-B9B3-B026-9758C2E89078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9E95EF1-F920-1606-3DF3-195E68EF8106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945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25DFA-58F5-2E98-E371-E559AD7C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4A26-4A97-B516-3E6E-4F28866E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EA237-AD58-F3D8-E362-155650D3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931F2-A257-2179-4D9A-CC5A8186917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931F2-A257-2179-4D9A-CC5A8186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69BDACC-FD66-B7BB-E623-2D6450D881F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124E8-DB18-35F0-3BC2-CAA2714A35A1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656BC2-3501-E787-CDE5-B6EC17824FC5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656BC2-3501-E787-CDE5-B6EC17824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1F7B73-1ED6-9A00-0101-5546996F6471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1F7B73-1ED6-9A00-0101-5546996F64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23EEAC-6615-9FD7-BD17-1EEF63D9DC38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23EEAC-6615-9FD7-BD17-1EEF63D9D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1E5D4E-7DDA-56E7-E601-946874A3828D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1E5D4E-7DDA-56E7-E601-946874A38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F13C9-E9CD-D6E6-7937-72E8A4F328BD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F13C9-E9CD-D6E6-7937-72E8A4F32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A41B5-BE9B-BF6A-2164-7A52973C7EA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A41B5-BE9B-BF6A-2164-7A52973C7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A87F2B-8D4E-A26E-1346-D004629BE5C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A87F2B-8D4E-A26E-1346-D004629BE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517166-335E-C382-0B24-D7DF369872AC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517166-335E-C382-0B24-D7DF36987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DED9D0-C34B-1A9E-6F9B-AAB8F93E66D1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DED9D0-C34B-1A9E-6F9B-AAB8F93E6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EECB1E-1FD0-649F-6B22-6A585FECA85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EECB1E-1FD0-649F-6B22-6A585FECA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F2A4D0-6D84-5BC2-2B57-BC086FDB7B2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F2A4D0-6D84-5BC2-2B57-BC086FDB7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032C45-6BD5-6573-1E97-C38F3CAEFADF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032C45-6BD5-6573-1E97-C38F3CAE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6003D-0976-BB6A-9F00-4258796958A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6003D-0976-BB6A-9F00-42587969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BCD714-7F83-A995-3019-7DD66DA7CB9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BCD714-7F83-A995-3019-7DD66DA7C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6F54D1-2152-97C7-810B-C296BDB78E4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E3F12-E03B-9981-8772-98F959C0A65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456C3-6E16-A6F3-AC41-D217458C8BAE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456C3-6E16-A6F3-AC41-D217458C8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C7C560-12E8-5986-5067-7298DCF2B9D8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4C46-C8BB-579B-2877-6F96367F2C7E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4C46-C8BB-579B-2877-6F96367F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58BDD3-B244-9272-D2F0-1F3514D96C1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F753E8-97A7-C650-7530-330E131787EF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F753E8-97A7-C650-7530-330E131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330C-D0B2-7DC8-C963-26E360B95CB2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330C-D0B2-7DC8-C963-26E360B95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6BD2B1-D0F5-00A7-5A76-37D4F7912F5F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24C575-BC78-8C66-D70A-FBD1FC0F6944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CD169A-5418-9023-508C-65BF741C811E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CD169A-5418-9023-508C-65BF741C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F52067-D010-4A02-F204-28CBC05AFAA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32143-776D-4C84-F6C4-E7A338ECB63B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32143-776D-4C84-F6C4-E7A338EC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E6D8A-3C0D-6A16-B01A-279DD12709C1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E6D8A-3C0D-6A16-B01A-279DD1270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D6076B-3C12-39EC-2A65-4FC20221251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F79F050-1577-7970-5FBF-7E1422375B25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F1D2F7-69F2-83F2-C3D6-E12556E8B445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F1D2F7-69F2-83F2-C3D6-E12556E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A1891F-8361-87C6-EACB-3F6F8A75209D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A1891F-8361-87C6-EACB-3F6F8A75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3ACAD1-A0F5-2249-A7EF-BDF7E2F31AC9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88158"/>
            <a:ext cx="393336" cy="280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FD608B-02D2-F4EA-CC03-9EE6ADC6486E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67756" y="3988158"/>
            <a:ext cx="400071" cy="278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ED1431-CEAE-32BF-AE66-E6570511FB00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ED1431-CEAE-32BF-AE66-E6570511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78EFCD-5BBE-78EA-7E6B-6CA67E0F72CB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78EFCD-5BBE-78EA-7E6B-6CA67E0F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5EBEFA-F1FE-3CBD-DB00-DA766AF8E73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8D6B1BC-A7A7-05B1-258C-AF83BF95D6BB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3AC1CD-FF70-5AF9-56BE-89A9A5A65B15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3AC1CD-FF70-5AF9-56BE-89A9A5A65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F14F17-E3D9-6914-3EE9-A2E93D6BD4D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F14F17-E3D9-6914-3EE9-A2E93D6BD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2275D6-8394-8B1B-C8F3-747CCC2D61DC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BD2A2E-12D8-A7D2-136A-AE7996A90ACA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86613B-7F4D-180A-7198-71C28679453D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86613B-7F4D-180A-7198-71C286794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AEF460-5DC0-9A42-9603-0EF8B426DE1E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AEF460-5DC0-9A42-9603-0EF8B426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3FB91C7-7097-7648-7FC7-F65AF71A078A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CCEFCF-FB9D-7339-9D86-A8687FC71D20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AC0E699-7987-3B80-C1B8-44C3FCEF33D6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AC0E699-7987-3B80-C1B8-44C3FCEF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72A04C-47CB-16E3-9CF4-2909B1DB393A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72A04C-47CB-16E3-9CF4-2909B1DB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8C8CC9-0918-CB94-99F0-9C76B4391411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C59A1C-DBB1-7DA9-CD48-2D9AD175E71F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A61805-DFEC-CD49-E480-C2ACE4E1A92A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A61805-DFEC-CD49-E480-C2ACE4E1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F2B17-8756-618A-8CEE-5C330EB8B2B6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F2B17-8756-618A-8CEE-5C330EB8B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3C538B-D6F6-00D0-012D-4CBEE6B387C3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97CCA5-C3DE-C099-AB61-FFFBC385F9E1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FD5CFD-5022-B74F-555E-8C9E5C70B67E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FD5CFD-5022-B74F-555E-8C9E5C70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CB9DFB1-9E4B-1DD2-6BFD-5C8D8B3645FD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8243004-BD9E-9D83-69A8-E788533CEA50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1DE307E-C58A-A810-8222-54DEF1DA1564}"/>
                  </a:ext>
                </a:extLst>
              </p14:cNvPr>
              <p14:cNvContentPartPr/>
              <p14:nvPr/>
            </p14:nvContentPartPr>
            <p14:xfrm>
              <a:off x="7251840" y="3987720"/>
              <a:ext cx="997200" cy="711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1DE307E-C58A-A810-8222-54DEF1DA15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42480" y="3978360"/>
                <a:ext cx="1015920" cy="7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9640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514C-8AE9-BD37-A613-06C98C9D2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7E88-62B1-6ED8-085B-6F348480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09ED7-26C5-CB0C-94F7-5B602E24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F7B0F-C7D4-511C-E78B-88301209AF3C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F7B0F-C7D4-511C-E78B-88301209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240C63B-F16D-5C4F-1B51-F1309CC3FB09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3CDC7D-B4A8-518A-03BC-D5D413A7A979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B1501C-E30E-49F8-F11F-859E2A175E12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B1501C-E30E-49F8-F11F-859E2A175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34E107-360C-BD46-8D72-AB5AF1A9C42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34E107-360C-BD46-8D72-AB5AF1A9C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A9A8ED-17EB-482D-C8A0-7505DC1C13D6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A9A8ED-17EB-482D-C8A0-7505DC1C1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2FFD8-08D2-06D9-EE72-AF1137CBFF70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2FFD8-08D2-06D9-EE72-AF1137CBF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8A6191-6DE2-6756-B96E-AB8734FA2547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8A6191-6DE2-6756-B96E-AB8734FA2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477B9A-704E-8C3C-1E41-430BE5560E7B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477B9A-704E-8C3C-1E41-430BE5560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C123D3-0416-2562-1F87-2FE27A51BB8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C123D3-0416-2562-1F87-2FE27A51B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485221-2512-7D9D-C538-463C0EBA64E6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485221-2512-7D9D-C538-463C0EBA6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7C55C5-9E8E-76F1-4354-1FAECFEA6D1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7C55C5-9E8E-76F1-4354-1FAECFEA6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C8BDDA-D7CB-1772-CB53-0371651BAA83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C8BDDA-D7CB-1772-CB53-0371651BA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9EEC9D-9916-0189-4D29-9BBF2D2770FF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9EEC9D-9916-0189-4D29-9BBF2D277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6E07A9-01F7-58F5-6D50-FDB43B4954BC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6E07A9-01F7-58F5-6D50-FDB43B49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EC6D1-8085-129B-278F-EBA055B7581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EC6D1-8085-129B-278F-EBA055B75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D361B-8143-762F-CEA1-DA377C96238A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D361B-8143-762F-CEA1-DA377C96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850D09-E949-F536-BAB6-2580D568A02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DC9171-2DEB-9CF6-82E2-2909B4F401C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33912C-6F37-FB2F-7702-189DBEFDEFB7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33912C-6F37-FB2F-7702-189DBEFDE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9BB467-CA81-0C16-36AD-492DDCF88B38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DDB8D-D5E2-DA11-4310-A0B8DF08E6A4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DDB8D-D5E2-DA11-4310-A0B8DF08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80AEE9-D30D-3EA2-3F02-957DA429A064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208490" y="2970661"/>
            <a:ext cx="490584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93F13-9789-5ECC-D740-11A1129C3AB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93F13-9789-5ECC-D740-11A1129C3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5FAD24-41E1-3F37-4F0C-4D45E120C276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5FAD24-41E1-3F37-4F0C-4D45E120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306B71-39A3-6075-22F0-B008293AA1FD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2C602A-3656-EA5A-3D98-C2FB13821CA0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8BAF2B-7E15-E47E-61D3-38D6143FBA83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8BAF2B-7E15-E47E-61D3-38D6143FB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C3A339-1868-FEF4-E0E8-5CA87C1ECA8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9A95EC-1E18-2C85-E937-F069829EB6CC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9A95EC-1E18-2C85-E937-F069829E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F4C15-E43A-B4A5-429B-BCD09668C391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F4C15-E43A-B4A5-429B-BCD09668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5583F0-54AA-51A0-E885-367F2C0D47EC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DB1CD0-FC00-6035-5C6F-28CB690ED1A0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C685C-6807-71B0-4F85-7AACEF4D483E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C685C-6807-71B0-4F85-7AACEF4D4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76D09F-70D2-B303-E2A1-AF8DE4624031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76D09F-70D2-B303-E2A1-AF8DE462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EEA65-60AC-8D57-F9C0-2CBE7922A018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8DD563-97A8-2A9A-C935-35CBDD58AE01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A74A12-644F-C0E5-9171-167BFEDDD168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A74A12-644F-C0E5-9171-167BFEDD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09F94A-79D0-2863-BB12-5FD7FB958DEB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09F94A-79D0-2863-BB12-5FD7FB95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CA3DE6-5146-801D-CEFB-EA717CD1BB89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727D9A-3615-D308-30F8-C0177A27D4EF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6A2A23-352B-6315-D0E4-7BAEA9D7E1FB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6A2A23-352B-6315-D0E4-7BAEA9D7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A0720A-3BF0-7300-DE2D-E595D8E9469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A0720A-3BF0-7300-DE2D-E595D8E94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0DB17D-41B5-9385-CA32-B768BAC67EFE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73A201-2246-1B94-DA1C-F77E5D623E50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8DFFFB-B375-F68C-6168-5168CDA9429A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8DFFFB-B375-F68C-6168-5168CDA94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DB4B13-2126-FE8D-A037-59708BB18AE9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DB4B13-2126-FE8D-A037-59708BB1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C22572-B582-4BC3-6411-A9015E95592B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2A63EE-3FDD-1DD9-FE89-CE09517B0418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03EDC3-F719-689C-B29B-CB8701DA5CE3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03EDC3-F719-689C-B29B-CB8701DA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FFCE07-429D-FBB2-C023-1727A865C983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FFCE07-429D-FBB2-C023-1727A865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00E1584-3191-8768-714A-D26EAE126F17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7B92DBA-10BA-9F5C-B565-08E524D56639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AA2CC7-CE2E-02DE-752C-BF077562EDED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AA2CC7-CE2E-02DE-752C-BF077562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3A0EF3-9434-3678-0E77-AEE37477ED25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3A0EF3-9434-3678-0E77-AEE37477E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0FB2F5-0808-C57D-0B5D-D32D3EFCEFD1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CFE02B-AE76-449B-1DD4-12F11F9F471D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07CCF7-F724-8408-ADA5-1F3ED995769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07CCF7-F724-8408-ADA5-1F3ED995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3BAC28-FB5C-DB48-3743-CE63C58DC95D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60415E1-6EB2-B17B-36FE-89B9A3A38367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70F7D3D-6079-368F-78F9-04774B28C813}"/>
                  </a:ext>
                </a:extLst>
              </p14:cNvPr>
              <p14:cNvContentPartPr/>
              <p14:nvPr/>
            </p14:nvContentPartPr>
            <p14:xfrm>
              <a:off x="5803920" y="1060560"/>
              <a:ext cx="14652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70F7D3D-6079-368F-78F9-04774B28C81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94560" y="1051200"/>
                <a:ext cx="16524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541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</TotalTime>
  <Words>12035</Words>
  <Application>Microsoft Macintosh PowerPoint</Application>
  <PresentationFormat>Widescreen</PresentationFormat>
  <Paragraphs>1631</Paragraphs>
  <Slides>109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Aptos</vt:lpstr>
      <vt:lpstr>Aptos Display</vt:lpstr>
      <vt:lpstr>Arial</vt:lpstr>
      <vt:lpstr>Cambria Math</vt:lpstr>
      <vt:lpstr>Consolas</vt:lpstr>
      <vt:lpstr>Times New Roman</vt:lpstr>
      <vt:lpstr>Office Theme</vt:lpstr>
      <vt:lpstr>Chapter 6: Functions with return values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Boolean functions </vt:lpstr>
      <vt:lpstr>Boolean functions </vt:lpstr>
      <vt:lpstr>Boolean functions </vt:lpstr>
      <vt:lpstr>Boolean functions </vt:lpstr>
      <vt:lpstr>Boolean functions 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PowerPoint Presentation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PowerPoint Presentation</vt:lpstr>
      <vt:lpstr>Recursion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Donaldson</dc:creator>
  <cp:lastModifiedBy>Toby Donaldson</cp:lastModifiedBy>
  <cp:revision>1</cp:revision>
  <cp:lastPrinted>2024-10-16T20:08:28Z</cp:lastPrinted>
  <dcterms:created xsi:type="dcterms:W3CDTF">2024-09-15T21:36:40Z</dcterms:created>
  <dcterms:modified xsi:type="dcterms:W3CDTF">2026-02-13T18:25:11Z</dcterms:modified>
</cp:coreProperties>
</file>